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0" r:id="rId4"/>
    <p:sldId id="263" r:id="rId5"/>
    <p:sldId id="269" r:id="rId6"/>
    <p:sldId id="275" r:id="rId7"/>
    <p:sldId id="277" r:id="rId8"/>
    <p:sldId id="272" r:id="rId9"/>
    <p:sldId id="267" r:id="rId10"/>
    <p:sldId id="259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63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9097-429A-4FEF-9634-D8DF284F2C58}" type="datetimeFigureOut">
              <a:rPr lang="ru-RU" smtClean="0"/>
              <a:t>21.07.2020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2359C-1D07-4AAB-8AD7-F705492950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285728"/>
            <a:ext cx="5886464" cy="188596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Региональный этап Всероссийского профессионального конкурса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«Воспитатель года России – 2020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»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400800" cy="900122"/>
          </a:xfrm>
        </p:spPr>
        <p:txBody>
          <a:bodyPr>
            <a:normAutofit fontScale="70000" lnSpcReduction="20000"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УЧАСТНИКИ ОЧНОГО ЭТАПА КОНКУРСА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Рисунок 3" descr="воспитатель года без даты - лого оригинал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2631017" cy="20404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МБДОУ «Детский сад «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Россияночка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» п.Чернянка Белгородской области»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398" y="1785926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Должикова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Евгения Васильевна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3071810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Музыкальный руководитель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788992"/>
              </p:ext>
            </p:extLst>
          </p:nvPr>
        </p:nvGraphicFramePr>
        <p:xfrm>
          <a:off x="142844" y="4857760"/>
          <a:ext cx="8786874" cy="1463040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6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 с музыкой иду по жизни,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 ней я танцую и пою.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наша дружба бескорыстна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Ее любить не устаю…</a:t>
                      </a:r>
                      <a:r>
                        <a:rPr lang="ru-RU" sz="2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304301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52864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МБДОУ «Детский сад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общеразвивающего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вида №1 «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Ромашка» п.Прохоровка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Прохоровского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района Белгородской области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2412348"/>
            <a:ext cx="5643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Чеботарева Надежда Валерьевна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368383"/>
              </p:ext>
            </p:extLst>
          </p:nvPr>
        </p:nvGraphicFramePr>
        <p:xfrm>
          <a:off x="142844" y="4857760"/>
          <a:ext cx="8786874" cy="1463040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6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«Педагог – он вечно созидатель.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Он жизни учит и любви к труду.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 педагог, наставник, воспитатель.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 что благодарю свою судьбу»</a:t>
                      </a:r>
                      <a:endParaRPr lang="ru-RU" sz="2400" b="1" i="0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3438" y="3429000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i="1" dirty="0" smtClean="0"/>
          </a:p>
          <a:p>
            <a:pPr algn="ctr"/>
            <a:endParaRPr lang="ru-RU" sz="2800" i="1" dirty="0" smtClean="0"/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Воспитатель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3428992" cy="424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МБДОУ «Детский сад комбинированного вида №3» Алексеевского городского округа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60508" y="2227682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Шконда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Светлана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Сеоргеевна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480979"/>
              </p:ext>
            </p:extLst>
          </p:nvPr>
        </p:nvGraphicFramePr>
        <p:xfrm>
          <a:off x="142844" y="4857760"/>
          <a:ext cx="8786874" cy="1463040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6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«Скажи ребёнку – и он забудет,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объясни – и он запомнит,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позволь ребёнку сделать что-то самому –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он поймёт»</a:t>
                      </a:r>
                      <a:endParaRPr lang="ru-RU" sz="2400" b="1" i="0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3438" y="342900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Учитель -логопед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" name="Рисунок 9" descr="C:\Users\ret\Desktop\воспитатель2020\Шконда С.С.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328614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МАДОУ «Детский сад комбинированного вида №2 «Ромашка» г.Губкина Белгородской области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398" y="221455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Ноздрина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Надежда Юрьевна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342900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Воспитатель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379119"/>
              </p:ext>
            </p:extLst>
          </p:nvPr>
        </p:nvGraphicFramePr>
        <p:xfrm>
          <a:off x="142844" y="4595820"/>
          <a:ext cx="8786874" cy="2194560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0265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«Мечтайте по-детски, искренне, с открытым сердцем, надейтесь на лучшее, ведь надежда - огромное счастье; быть может, даже самое большое счастье на свете, и будьте добрее, когда это возможно, а это возможно всегда!»</a:t>
                      </a:r>
                      <a:endParaRPr lang="ru-RU" sz="2400" b="1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290" name="Рисунок 1" descr="VLK_2086_p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89"/>
            <a:ext cx="3286148" cy="438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528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МБДОУ детский сад №49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г.Белгорода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398" y="221455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Ковальцова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Татьяна Александровна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342900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Воспитатель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63835"/>
              </p:ext>
            </p:extLst>
          </p:nvPr>
        </p:nvGraphicFramePr>
        <p:xfrm>
          <a:off x="142844" y="4857760"/>
          <a:ext cx="8786874" cy="1097280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6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«Научить человека быть счастливым – нельзя, но воспитать его так, чтобы он был счастлив, можно»</a:t>
                      </a:r>
                      <a:r>
                        <a:rPr lang="ru-RU" sz="24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218" name="Рисунок 1" descr="Описание: C:\Users\User\AppData\Local\Microsoft\Windows\INetCache\Content.Word\20200602_102300.jpg"/>
          <p:cNvPicPr>
            <a:picLocks noChangeAspect="1" noChangeArrowheads="1"/>
          </p:cNvPicPr>
          <p:nvPr/>
        </p:nvPicPr>
        <p:blipFill>
          <a:blip r:embed="rId2"/>
          <a:srcRect l="5243" t="6911" r="11049" b="7610"/>
          <a:stretch>
            <a:fillRect/>
          </a:stretch>
        </p:blipFill>
        <p:spPr bwMode="auto">
          <a:xfrm>
            <a:off x="285719" y="214290"/>
            <a:ext cx="3230471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МДОУ детский сад №5 комбинированного вида г.Валуйки Белгородской области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398" y="2228671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Науменко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Любовь Викторовна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342900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Воспитатель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90973"/>
              </p:ext>
            </p:extLst>
          </p:nvPr>
        </p:nvGraphicFramePr>
        <p:xfrm>
          <a:off x="142844" y="4857760"/>
          <a:ext cx="8786874" cy="1097280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6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«Настоящий педагог – не тот , кто постоянно воспитывает, а тот, кто помогает стать самим собой»</a:t>
                      </a:r>
                      <a:endParaRPr lang="ru-RU" sz="2400" b="1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39" y="428604"/>
            <a:ext cx="376381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МДОУ «Детский сад №32 с.Стрелецкое» Белгородского района Белгородской области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398" y="221455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Холоденко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Оксана Владимировна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211202"/>
              </p:ext>
            </p:extLst>
          </p:nvPr>
        </p:nvGraphicFramePr>
        <p:xfrm>
          <a:off x="142844" y="4857760"/>
          <a:ext cx="8786874" cy="874608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6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«</a:t>
                      </a: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Принимать и развивать индивидуальность каждого ребенка»</a:t>
                      </a:r>
                      <a:endParaRPr lang="ru-RU" sz="2400" b="1" i="0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50579" y="3437895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Музыкальный руководитель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1" name="Рисунок 10" descr="C:\Users\Детский сад №32\Desktop\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2" t="27500" r="31667" b="13611"/>
          <a:stretch/>
        </p:blipFill>
        <p:spPr bwMode="auto">
          <a:xfrm>
            <a:off x="428596" y="285728"/>
            <a:ext cx="3286148" cy="407196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МБДОУ детский сад №57 «Радуга»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Старооскольского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городского округа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398" y="221455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err="1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Чосик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 Анастасия Вячеславовна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971979"/>
              </p:ext>
            </p:extLst>
          </p:nvPr>
        </p:nvGraphicFramePr>
        <p:xfrm>
          <a:off x="142844" y="4857760"/>
          <a:ext cx="8786874" cy="874608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6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«Вкладывая в детей - вкладываешь в будущее»</a:t>
                      </a:r>
                      <a:endParaRPr lang="ru-RU" sz="2400" b="1" i="0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43438" y="342900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Воспитатель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C:\Users\user\Desktop\фото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342902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43306" y="428604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МАДОУ «Центр развития ребенка – детский сад №6 г.Шебекино Белгородского области»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398" y="221455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Тарасова Елена </a:t>
            </a:r>
            <a:endParaRPr lang="ru-RU" sz="3600" dirty="0" smtClean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Николаевна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338006"/>
              </p:ext>
            </p:extLst>
          </p:nvPr>
        </p:nvGraphicFramePr>
        <p:xfrm>
          <a:off x="142844" y="4857760"/>
          <a:ext cx="8786874" cy="1097280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6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«Научить ребенка – это создать ему условия для полного овладения своими собственными способностями» </a:t>
                      </a:r>
                      <a:endParaRPr lang="ru-RU" sz="2400" b="1" i="0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79141" y="3536957"/>
            <a:ext cx="3357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Учитель-логопед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143272" cy="4188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30732" y="407002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МБДОУ «Детский сад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с.Ниновка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Новооскольский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район Белгородской области»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398" y="2214554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Лукьянова Евгения Александровна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342900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Воспитатель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903790"/>
              </p:ext>
            </p:extLst>
          </p:nvPr>
        </p:nvGraphicFramePr>
        <p:xfrm>
          <a:off x="142844" y="4857760"/>
          <a:ext cx="8786874" cy="874608"/>
        </p:xfrm>
        <a:graphic>
          <a:graphicData uri="http://schemas.openxmlformats.org/drawingml/2006/table">
            <a:tbl>
              <a:tblPr/>
              <a:tblGrid>
                <a:gridCol w="300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6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4608">
                <a:tc>
                  <a:txBody>
                    <a:bodyPr/>
                    <a:lstStyle/>
                    <a:p>
                      <a:pPr marR="36195" indent="450215"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270510" algn="l"/>
                        </a:tabLst>
                      </a:pPr>
                      <a:r>
                        <a:rPr lang="ru-RU" sz="2400" b="1" i="1" u="sng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Педагогическое кредо</a:t>
                      </a:r>
                      <a:endParaRPr lang="ru-RU" sz="2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2320" marR="4232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«В каждом человеке – солнце,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Только дайте ему светить!» Сократ</a:t>
                      </a:r>
                      <a:endParaRPr lang="ru-RU" sz="2400" b="1" kern="1200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Рисунок 8" descr="G:\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3429024" cy="4429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396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Тема Office</vt:lpstr>
      <vt:lpstr>Региональный этап Всероссийского профессионального конкурса «Воспитатель года России – 2020»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Региональный этап Всероссийского профессионального конкурса «Воспитатель года России – 2020»</dc:title>
  <dc:creator>777</dc:creator>
  <cp:lastModifiedBy>Махова Г.А.</cp:lastModifiedBy>
  <cp:revision>37</cp:revision>
  <dcterms:created xsi:type="dcterms:W3CDTF">2020-07-14T13:10:09Z</dcterms:created>
  <dcterms:modified xsi:type="dcterms:W3CDTF">2020-07-21T14:43:35Z</dcterms:modified>
</cp:coreProperties>
</file>