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68" r:id="rId3"/>
    <p:sldId id="264" r:id="rId4"/>
    <p:sldId id="274" r:id="rId5"/>
    <p:sldId id="271" r:id="rId6"/>
    <p:sldId id="277" r:id="rId7"/>
    <p:sldId id="283" r:id="rId8"/>
    <p:sldId id="307" r:id="rId9"/>
    <p:sldId id="302" r:id="rId10"/>
    <p:sldId id="300" r:id="rId11"/>
    <p:sldId id="306" r:id="rId12"/>
    <p:sldId id="272" r:id="rId13"/>
    <p:sldId id="270" r:id="rId14"/>
    <p:sldId id="280" r:id="rId15"/>
    <p:sldId id="289" r:id="rId16"/>
    <p:sldId id="293" r:id="rId17"/>
    <p:sldId id="291" r:id="rId18"/>
    <p:sldId id="295" r:id="rId19"/>
    <p:sldId id="308" r:id="rId20"/>
    <p:sldId id="299" r:id="rId21"/>
    <p:sldId id="278" r:id="rId22"/>
    <p:sldId id="273" r:id="rId23"/>
    <p:sldId id="279" r:id="rId24"/>
    <p:sldId id="287" r:id="rId25"/>
    <p:sldId id="303" r:id="rId26"/>
    <p:sldId id="310" r:id="rId27"/>
    <p:sldId id="304" r:id="rId28"/>
    <p:sldId id="311" r:id="rId29"/>
    <p:sldId id="309" r:id="rId30"/>
    <p:sldId id="292" r:id="rId31"/>
    <p:sldId id="305" r:id="rId32"/>
    <p:sldId id="312" r:id="rId33"/>
    <p:sldId id="313" r:id="rId34"/>
    <p:sldId id="314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>
      <p:ext uri="{19B8F6BF-5375-455C-9EA6-DF929625EA0E}">
        <p15:presenceInfo xmlns:p15="http://schemas.microsoft.com/office/powerpoint/2012/main" userId="Vladi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52C"/>
    <a:srgbClr val="FF8989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59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20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99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4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75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666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23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19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13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68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0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19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93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37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93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267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09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076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573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01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814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9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256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156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245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582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5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3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00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75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12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4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2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D22-B7F0-4902-A734-EA5CD74C1838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2171700"/>
            <a:ext cx="12202965" cy="46863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484" y="656027"/>
            <a:ext cx="1735708" cy="132551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251010" y="4593251"/>
            <a:ext cx="6951954" cy="2252050"/>
          </a:xfrm>
          <a:custGeom>
            <a:avLst/>
            <a:gdLst>
              <a:gd name="connsiteX0" fmla="*/ 0 w 6940991"/>
              <a:gd name="connsiteY0" fmla="*/ 0 h 611109"/>
              <a:gd name="connsiteX1" fmla="*/ 6940991 w 6940991"/>
              <a:gd name="connsiteY1" fmla="*/ 0 h 611109"/>
              <a:gd name="connsiteX2" fmla="*/ 6940991 w 6940991"/>
              <a:gd name="connsiteY2" fmla="*/ 611109 h 611109"/>
              <a:gd name="connsiteX3" fmla="*/ 0 w 6940991"/>
              <a:gd name="connsiteY3" fmla="*/ 611109 h 611109"/>
              <a:gd name="connsiteX4" fmla="*/ 0 w 6940991"/>
              <a:gd name="connsiteY4" fmla="*/ 0 h 611109"/>
              <a:gd name="connsiteX0" fmla="*/ 0 w 6959098"/>
              <a:gd name="connsiteY0" fmla="*/ 1855961 h 2467070"/>
              <a:gd name="connsiteX1" fmla="*/ 6959098 w 6959098"/>
              <a:gd name="connsiteY1" fmla="*/ 0 h 2467070"/>
              <a:gd name="connsiteX2" fmla="*/ 6940991 w 6959098"/>
              <a:gd name="connsiteY2" fmla="*/ 2467070 h 2467070"/>
              <a:gd name="connsiteX3" fmla="*/ 0 w 6959098"/>
              <a:gd name="connsiteY3" fmla="*/ 2467070 h 2467070"/>
              <a:gd name="connsiteX4" fmla="*/ 0 w 6959098"/>
              <a:gd name="connsiteY4" fmla="*/ 1855961 h 2467070"/>
              <a:gd name="connsiteX0" fmla="*/ 0 w 6961479"/>
              <a:gd name="connsiteY0" fmla="*/ 1865486 h 2476595"/>
              <a:gd name="connsiteX1" fmla="*/ 6961479 w 6961479"/>
              <a:gd name="connsiteY1" fmla="*/ 0 h 2476595"/>
              <a:gd name="connsiteX2" fmla="*/ 6940991 w 6961479"/>
              <a:gd name="connsiteY2" fmla="*/ 2476595 h 2476595"/>
              <a:gd name="connsiteX3" fmla="*/ 0 w 6961479"/>
              <a:gd name="connsiteY3" fmla="*/ 2476595 h 2476595"/>
              <a:gd name="connsiteX4" fmla="*/ 0 w 6961479"/>
              <a:gd name="connsiteY4" fmla="*/ 1865486 h 2476595"/>
              <a:gd name="connsiteX0" fmla="*/ 0 w 6940991"/>
              <a:gd name="connsiteY0" fmla="*/ 1782143 h 2393252"/>
              <a:gd name="connsiteX1" fmla="*/ 6913854 w 6940991"/>
              <a:gd name="connsiteY1" fmla="*/ 0 h 2393252"/>
              <a:gd name="connsiteX2" fmla="*/ 6940991 w 6940991"/>
              <a:gd name="connsiteY2" fmla="*/ 2393252 h 2393252"/>
              <a:gd name="connsiteX3" fmla="*/ 0 w 6940991"/>
              <a:gd name="connsiteY3" fmla="*/ 2393252 h 2393252"/>
              <a:gd name="connsiteX4" fmla="*/ 0 w 6940991"/>
              <a:gd name="connsiteY4" fmla="*/ 1782143 h 2393252"/>
              <a:gd name="connsiteX0" fmla="*/ 0 w 6951954"/>
              <a:gd name="connsiteY0" fmla="*/ 1817861 h 2428970"/>
              <a:gd name="connsiteX1" fmla="*/ 6951954 w 6951954"/>
              <a:gd name="connsiteY1" fmla="*/ 0 h 2428970"/>
              <a:gd name="connsiteX2" fmla="*/ 6940991 w 6951954"/>
              <a:gd name="connsiteY2" fmla="*/ 2428970 h 2428970"/>
              <a:gd name="connsiteX3" fmla="*/ 0 w 6951954"/>
              <a:gd name="connsiteY3" fmla="*/ 2428970 h 2428970"/>
              <a:gd name="connsiteX4" fmla="*/ 0 w 6951954"/>
              <a:gd name="connsiteY4" fmla="*/ 1817861 h 24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954" h="2428970">
                <a:moveTo>
                  <a:pt x="0" y="1817861"/>
                </a:moveTo>
                <a:lnTo>
                  <a:pt x="6951954" y="0"/>
                </a:lnTo>
                <a:cubicBezTo>
                  <a:pt x="6948300" y="809657"/>
                  <a:pt x="6944645" y="1619313"/>
                  <a:pt x="6940991" y="2428970"/>
                </a:cubicBezTo>
                <a:lnTo>
                  <a:pt x="0" y="2428970"/>
                </a:lnTo>
                <a:lnTo>
                  <a:pt x="0" y="1817861"/>
                </a:lnTo>
                <a:close/>
              </a:path>
            </a:pathLst>
          </a:cu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54910" y="2193264"/>
            <a:ext cx="90146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ГАЛЕРЕЯ ПОБЕДИТЕЛЕЙ</a:t>
            </a:r>
          </a:p>
          <a:p>
            <a:pPr algn="ctr"/>
            <a:r>
              <a:rPr lang="ru-RU" sz="4000" b="1" dirty="0" smtClean="0"/>
              <a:t> </a:t>
            </a:r>
            <a:r>
              <a:rPr lang="ru-RU" sz="4000" b="1" dirty="0"/>
              <a:t>регионального конкурса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«</a:t>
            </a:r>
            <a:r>
              <a:rPr lang="ru-RU" sz="4000" b="1" dirty="0"/>
              <a:t>Зелёный огонёк»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014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22142"/>
            <a:ext cx="121304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«Детский сад «Аленушка» </a:t>
            </a:r>
            <a:r>
              <a:rPr lang="ru-RU" dirty="0" err="1"/>
              <a:t>г.Строитель</a:t>
            </a:r>
            <a:r>
              <a:rPr lang="ru-RU" dirty="0"/>
              <a:t> </a:t>
            </a:r>
            <a:r>
              <a:rPr lang="ru-RU" dirty="0" err="1"/>
              <a:t>Яковлевского</a:t>
            </a:r>
            <a:r>
              <a:rPr lang="ru-RU" dirty="0"/>
              <a:t> городского округа Белгородской области</a:t>
            </a:r>
            <a:r>
              <a:rPr lang="ru-RU" dirty="0" smtClean="0"/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sz="4800" b="1" dirty="0"/>
              <a:t>Воронова Ирина Владимировна </a:t>
            </a:r>
            <a:endParaRPr lang="ru-RU" sz="4800" b="1" dirty="0" smtClean="0"/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3200" b="1" dirty="0"/>
              <a:t>«Формирование у дошкольников культуры безопасного поведения на дороге посредством социально-значимых акций»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771" y="2299039"/>
            <a:ext cx="121304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 образовательное учреждение «Детский сад комбинированного вида №11» Алексеевского городского </a:t>
            </a:r>
            <a:r>
              <a:rPr lang="ru-RU" dirty="0" smtClean="0"/>
              <a:t>округа</a:t>
            </a:r>
          </a:p>
          <a:p>
            <a:pPr algn="ctr"/>
            <a:endParaRPr lang="ru-RU" dirty="0"/>
          </a:p>
          <a:p>
            <a:pPr algn="ctr"/>
            <a:r>
              <a:rPr lang="ru-RU" sz="4800" b="1" dirty="0"/>
              <a:t>Демиденко Ирина </a:t>
            </a:r>
            <a:r>
              <a:rPr lang="ru-RU" sz="4800" b="1" dirty="0" smtClean="0"/>
              <a:t>Григорьевна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3200" b="1" dirty="0"/>
              <a:t>«Формирование основ культуры безопасности по правилам дорожного движения у детей дошкольного возраста на основе использования интеллект-карт»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6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05618"/>
            <a:ext cx="121304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«Центр развития ребенка - детский сад №10» Алексеевского городского округа </a:t>
            </a:r>
            <a:endParaRPr lang="ru-RU" sz="2800" dirty="0" smtClean="0"/>
          </a:p>
          <a:p>
            <a:pPr algn="ctr"/>
            <a:r>
              <a:rPr lang="ru-RU" sz="4800" b="1" dirty="0"/>
              <a:t>Кириченко Лилия </a:t>
            </a:r>
            <a:r>
              <a:rPr lang="ru-RU" sz="4800" b="1" dirty="0" smtClean="0"/>
              <a:t>Дмитриевна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/>
              <a:t>Овсянникова Светлана </a:t>
            </a:r>
            <a:r>
              <a:rPr lang="ru-RU" sz="4800" b="1" dirty="0" smtClean="0"/>
              <a:t>Николаевна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2779" y="2480106"/>
            <a:ext cx="117479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Муниципальное дошкольное образовательное учреждение «Центр развития ребёнка - детский сад № 8 «Золотая рыбка» г. Валуйки Белгородской области </a:t>
            </a:r>
            <a:endParaRPr lang="ru-RU" sz="2400" dirty="0" smtClean="0"/>
          </a:p>
          <a:p>
            <a:pPr algn="ctr"/>
            <a:endParaRPr lang="ru-RU" sz="900" dirty="0" smtClean="0"/>
          </a:p>
          <a:p>
            <a:pPr algn="ctr"/>
            <a:r>
              <a:rPr lang="ru-RU" sz="4800" b="1" dirty="0" err="1"/>
              <a:t>Стадникова</a:t>
            </a:r>
            <a:r>
              <a:rPr lang="ru-RU" sz="4800" b="1" dirty="0"/>
              <a:t> Наталья </a:t>
            </a:r>
            <a:r>
              <a:rPr lang="ru-RU" sz="4800" b="1" dirty="0" smtClean="0"/>
              <a:t>Алексеевна</a:t>
            </a:r>
          </a:p>
          <a:p>
            <a:pPr algn="ctr"/>
            <a:r>
              <a:rPr lang="ru-RU" sz="3200" dirty="0"/>
              <a:t>(</a:t>
            </a:r>
            <a:r>
              <a:rPr lang="ru-RU" sz="3200" dirty="0" smtClean="0"/>
              <a:t>заведующий)</a:t>
            </a:r>
            <a:endParaRPr lang="ru-RU" sz="3200" dirty="0"/>
          </a:p>
          <a:p>
            <a:pPr algn="ctr"/>
            <a:r>
              <a:rPr lang="ru-RU" sz="4800" b="1" dirty="0"/>
              <a:t>Овсянникова Елена </a:t>
            </a:r>
            <a:r>
              <a:rPr lang="ru-RU" sz="4800" b="1" dirty="0" smtClean="0"/>
              <a:t>Михайловна 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Поселковые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319023"/>
            <a:ext cx="1213045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дошкольное образовательное учреждение «Детский сад </a:t>
            </a:r>
            <a:endParaRPr lang="ru-RU" sz="2800" dirty="0" smtClean="0"/>
          </a:p>
          <a:p>
            <a:pPr algn="ctr"/>
            <a:r>
              <a:rPr lang="ru-RU" sz="2800" dirty="0" smtClean="0"/>
              <a:t>№ </a:t>
            </a:r>
            <a:r>
              <a:rPr lang="ru-RU" sz="2800" dirty="0"/>
              <a:t>3» п. Ракитное </a:t>
            </a:r>
            <a:r>
              <a:rPr lang="ru-RU" sz="2800" dirty="0" err="1"/>
              <a:t>Ракитянского</a:t>
            </a:r>
            <a:r>
              <a:rPr lang="ru-RU" sz="2800" dirty="0"/>
              <a:t> района Белгородской </a:t>
            </a:r>
            <a:r>
              <a:rPr lang="ru-RU" sz="2800" dirty="0" smtClean="0"/>
              <a:t>области</a:t>
            </a:r>
          </a:p>
          <a:p>
            <a:pPr algn="ctr"/>
            <a:r>
              <a:rPr lang="ru-RU" sz="900" dirty="0" smtClean="0"/>
              <a:t> </a:t>
            </a:r>
          </a:p>
          <a:p>
            <a:pPr algn="ctr"/>
            <a:r>
              <a:rPr lang="ru-RU" sz="4800" b="1" dirty="0"/>
              <a:t>Даниленко Галина </a:t>
            </a:r>
            <a:r>
              <a:rPr lang="ru-RU" sz="4800" b="1" dirty="0" smtClean="0"/>
              <a:t>Ивановна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/>
              <a:t>Гладышева Ирина </a:t>
            </a:r>
            <a:r>
              <a:rPr lang="ru-RU" sz="4800" b="1" dirty="0" smtClean="0"/>
              <a:t>Александровна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2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Сельские </a:t>
            </a:r>
            <a:r>
              <a:rPr lang="ru-RU" b="1" dirty="0" smtClean="0"/>
              <a:t>дошкольные </a:t>
            </a:r>
            <a:r>
              <a:rPr lang="ru-RU" b="1" dirty="0"/>
              <a:t>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822272"/>
            <a:ext cx="121304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</a:t>
            </a:r>
            <a:r>
              <a:rPr lang="ru-RU" sz="2800" dirty="0" err="1"/>
              <a:t>Грузсчанский</a:t>
            </a:r>
            <a:r>
              <a:rPr lang="ru-RU" sz="2800" dirty="0"/>
              <a:t> детский сад» Борисовского района Белгородской </a:t>
            </a:r>
            <a:r>
              <a:rPr lang="ru-RU" sz="2800" dirty="0" smtClean="0"/>
              <a:t>области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4800" b="1" dirty="0" err="1"/>
              <a:t>Решетняк</a:t>
            </a:r>
            <a:r>
              <a:rPr lang="ru-RU" sz="4800" b="1" dirty="0"/>
              <a:t> Элеонора </a:t>
            </a:r>
            <a:r>
              <a:rPr lang="ru-RU" sz="4800" b="1" dirty="0" smtClean="0"/>
              <a:t>Викторовна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9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64137"/>
            <a:ext cx="121304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детский сад № 40 «Золотая рыбка» </a:t>
            </a:r>
            <a:r>
              <a:rPr lang="ru-RU" dirty="0" err="1"/>
              <a:t>Старооскольского</a:t>
            </a:r>
            <a:r>
              <a:rPr lang="ru-RU" dirty="0"/>
              <a:t> городского округа </a:t>
            </a:r>
            <a:endParaRPr lang="ru-RU" sz="2800" dirty="0" smtClean="0"/>
          </a:p>
          <a:p>
            <a:pPr algn="ctr"/>
            <a:r>
              <a:rPr lang="ru-RU" sz="4400" b="1" dirty="0"/>
              <a:t>Браун Ксения Владимировна</a:t>
            </a:r>
          </a:p>
          <a:p>
            <a:pPr algn="ctr"/>
            <a:r>
              <a:rPr lang="ru-RU" sz="4400" b="1" dirty="0" err="1"/>
              <a:t>Вешневицкая</a:t>
            </a:r>
            <a:r>
              <a:rPr lang="ru-RU" sz="4400" b="1" dirty="0"/>
              <a:t> Ольга </a:t>
            </a:r>
            <a:r>
              <a:rPr lang="ru-RU" sz="4400" b="1" dirty="0" smtClean="0"/>
              <a:t>Владимировна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«Применение веб-технологий в просветительской деятельности дошкольной образовательной организации по профилактике детского дорожно-транспортного травматизма»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3239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6" y="2410359"/>
            <a:ext cx="121304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 детский сад №3 комбинированного вида города Валуйки Белгородской области </a:t>
            </a:r>
            <a:endParaRPr lang="ru-RU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4400" b="1" dirty="0"/>
              <a:t>Дронова Юлия </a:t>
            </a:r>
            <a:r>
              <a:rPr lang="ru-RU" sz="4400" b="1" dirty="0" smtClean="0"/>
              <a:t>Владимировна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ема опыта:</a:t>
            </a:r>
          </a:p>
          <a:p>
            <a:pPr algn="ctr"/>
            <a:r>
              <a:rPr lang="ru-RU" sz="2800" b="1" dirty="0"/>
              <a:t>«Формирование у детей старшего дошкольного возраста представлений о правилах дорожного движения посредством использования технологии </a:t>
            </a:r>
            <a:r>
              <a:rPr lang="ru-RU" sz="2800" b="1" dirty="0" err="1"/>
              <a:t>разноуровневого</a:t>
            </a:r>
            <a:r>
              <a:rPr lang="ru-RU" sz="2800" b="1" dirty="0"/>
              <a:t>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0462" y="1349974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88300"/>
            <a:ext cx="1213045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«Детский сад «</a:t>
            </a:r>
            <a:r>
              <a:rPr lang="ru-RU" dirty="0" err="1"/>
              <a:t>Россияночка</a:t>
            </a:r>
            <a:r>
              <a:rPr lang="ru-RU" dirty="0"/>
              <a:t>» п. Чернянка Белгородской области</a:t>
            </a:r>
            <a:r>
              <a:rPr lang="ru-RU" dirty="0" smtClean="0"/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sz="4400" b="1" dirty="0" err="1"/>
              <a:t>Жиленкова</a:t>
            </a:r>
            <a:r>
              <a:rPr lang="ru-RU" sz="4400" b="1" dirty="0"/>
              <a:t> Елена </a:t>
            </a:r>
            <a:r>
              <a:rPr lang="ru-RU" sz="4400" b="1" dirty="0" smtClean="0"/>
              <a:t>Петровна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«Развивающий модульный </a:t>
            </a:r>
            <a:r>
              <a:rPr lang="ru-RU" sz="2800" b="1" dirty="0" err="1"/>
              <a:t>бизиборд</a:t>
            </a:r>
            <a:r>
              <a:rPr lang="ru-RU" sz="2800" b="1" dirty="0"/>
              <a:t>, как средство формирования первичных навыков безопасности дорожного движения у детей дошкольного возраста»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574001"/>
            <a:ext cx="121304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«Центр развития ребенка  детский сад «Радуга» п. Вейделевка Белгородской </a:t>
            </a:r>
            <a:r>
              <a:rPr lang="ru-RU" dirty="0" smtClean="0"/>
              <a:t>области</a:t>
            </a:r>
          </a:p>
          <a:p>
            <a:pPr algn="ctr"/>
            <a:endParaRPr lang="ru-RU" dirty="0"/>
          </a:p>
          <a:p>
            <a:pPr algn="ctr"/>
            <a:r>
              <a:rPr lang="ru-RU" sz="4400" b="1" dirty="0"/>
              <a:t>Майорова Вита </a:t>
            </a:r>
            <a:r>
              <a:rPr lang="ru-RU" sz="4400" b="1" dirty="0" smtClean="0"/>
              <a:t>Станиславовна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«Формирование у дошкольников основ дорожной безопасности посредством волонтерской деятельности»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2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207551"/>
            <a:ext cx="1190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органа управления образования по профилактике детского дорожно-транспортного травматизма в системе дошкольного образования»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9629" y="3050390"/>
            <a:ext cx="116527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Управление образования </a:t>
            </a:r>
            <a:endParaRPr lang="ru-RU" sz="2800" dirty="0" smtClean="0"/>
          </a:p>
          <a:p>
            <a:pPr algn="ctr"/>
            <a:r>
              <a:rPr lang="ru-RU" sz="2800" dirty="0" smtClean="0"/>
              <a:t>администрации </a:t>
            </a:r>
            <a:r>
              <a:rPr lang="ru-RU" sz="2800" dirty="0"/>
              <a:t>Борисовского района Белгородской </a:t>
            </a:r>
            <a:r>
              <a:rPr lang="ru-RU" sz="2800" dirty="0" smtClean="0"/>
              <a:t>области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5400" b="1" dirty="0" err="1"/>
              <a:t>Чухлебова</a:t>
            </a:r>
            <a:r>
              <a:rPr lang="ru-RU" sz="5400" b="1" dirty="0"/>
              <a:t> Елена Ивановна</a:t>
            </a:r>
            <a:endParaRPr lang="ru-RU" sz="5400" b="1" dirty="0" smtClean="0"/>
          </a:p>
          <a:p>
            <a:pPr algn="ctr"/>
            <a:r>
              <a:rPr lang="ru-RU" dirty="0" smtClean="0"/>
              <a:t>(начальник </a:t>
            </a:r>
            <a:r>
              <a:rPr lang="ru-RU" dirty="0"/>
              <a:t>управления образования администрации </a:t>
            </a:r>
            <a:r>
              <a:rPr lang="ru-RU" dirty="0" smtClean="0"/>
              <a:t>Борисовского района)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366685"/>
            <a:ext cx="1213045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автономное дошкольное образовательное учреждение «Центр развития  ребенка - детский сад «Солнышко»  п. Чернянка Белгородской области</a:t>
            </a:r>
            <a:r>
              <a:rPr lang="ru-RU" dirty="0" smtClean="0"/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sz="4400" b="1" dirty="0"/>
              <a:t>Коваленко Надежда  </a:t>
            </a:r>
            <a:r>
              <a:rPr lang="ru-RU" sz="4400" b="1" dirty="0" smtClean="0"/>
              <a:t>Евгеньевна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«Использование LEGO - технологии в образовательной деятельности для формирования  навыков безопасного поведения на дороге у детей дошкольного возраста»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0555" y="1424369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6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394970"/>
            <a:ext cx="1213045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детский сад № 63 «Машенька» </a:t>
            </a:r>
            <a:r>
              <a:rPr lang="ru-RU" sz="2800" dirty="0" err="1"/>
              <a:t>Старооскольского</a:t>
            </a:r>
            <a:r>
              <a:rPr lang="ru-RU" sz="2800" dirty="0"/>
              <a:t> городского </a:t>
            </a:r>
            <a:r>
              <a:rPr lang="ru-RU" sz="2800" dirty="0" smtClean="0"/>
              <a:t>округа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4800" b="1" dirty="0"/>
              <a:t>Ходеева Анна </a:t>
            </a:r>
            <a:r>
              <a:rPr lang="ru-RU" sz="4800" b="1" dirty="0" smtClean="0"/>
              <a:t>Михайловна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 err="1"/>
              <a:t>Ситникова</a:t>
            </a:r>
            <a:r>
              <a:rPr lang="ru-RU" sz="4800" b="1" dirty="0"/>
              <a:t> Людмила </a:t>
            </a:r>
            <a:r>
              <a:rPr lang="ru-RU" sz="4800" b="1" dirty="0" smtClean="0"/>
              <a:t>Анатольевна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4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771" y="2065208"/>
            <a:ext cx="121304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автономное дошкольное образовательное учреждение «Детский сад комбинированного вида № 1 г. Шебекино </a:t>
            </a:r>
            <a:r>
              <a:rPr lang="ru-RU" sz="2800" dirty="0" smtClean="0"/>
              <a:t>Белгородской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области» </a:t>
            </a:r>
            <a:endParaRPr lang="ru-RU" sz="28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4800" b="1" dirty="0"/>
              <a:t>Лукашова Татьяна </a:t>
            </a:r>
            <a:r>
              <a:rPr lang="ru-RU" sz="4800" b="1" dirty="0" smtClean="0"/>
              <a:t>Анатольевна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 err="1"/>
              <a:t>Кондакова</a:t>
            </a:r>
            <a:r>
              <a:rPr lang="ru-RU" sz="4800" b="1" dirty="0"/>
              <a:t> Наталья </a:t>
            </a:r>
            <a:r>
              <a:rPr lang="ru-RU" sz="4800" b="1" dirty="0" smtClean="0"/>
              <a:t>Дмитриевна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Поселковые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771" y="2104019"/>
            <a:ext cx="1213045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«Детский сад общеразвивающего вида № 2 «Родничок» п. Прохоровка </a:t>
            </a:r>
            <a:r>
              <a:rPr lang="ru-RU" sz="2800" dirty="0" err="1"/>
              <a:t>Прохоровского</a:t>
            </a:r>
            <a:r>
              <a:rPr lang="ru-RU" sz="2800" dirty="0"/>
              <a:t> района Белгородской </a:t>
            </a:r>
            <a:r>
              <a:rPr lang="ru-RU" sz="2800" dirty="0" smtClean="0"/>
              <a:t>области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4800" b="1" dirty="0"/>
              <a:t>Герасимова Лариса </a:t>
            </a:r>
            <a:r>
              <a:rPr lang="ru-RU" sz="4800" b="1" dirty="0" smtClean="0"/>
              <a:t>Николаевна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 err="1"/>
              <a:t>Курепина</a:t>
            </a:r>
            <a:r>
              <a:rPr lang="ru-RU" sz="4800" b="1" dirty="0"/>
              <a:t> Елена </a:t>
            </a:r>
            <a:r>
              <a:rPr lang="ru-RU" sz="4800" b="1" dirty="0" smtClean="0"/>
              <a:t>Юрьевна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Сельские </a:t>
            </a:r>
            <a:r>
              <a:rPr lang="ru-RU" b="1" dirty="0" smtClean="0"/>
              <a:t>дошкольные </a:t>
            </a:r>
            <a:r>
              <a:rPr lang="ru-RU" b="1" dirty="0"/>
              <a:t>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70272"/>
            <a:ext cx="121304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дошкольное образовательное учреждение «Детский сад </a:t>
            </a:r>
            <a:endParaRPr lang="ru-RU" sz="2800" dirty="0" smtClean="0"/>
          </a:p>
          <a:p>
            <a:pPr algn="ctr"/>
            <a:r>
              <a:rPr lang="ru-RU" sz="2800" dirty="0" smtClean="0"/>
              <a:t>№ </a:t>
            </a:r>
            <a:r>
              <a:rPr lang="ru-RU" sz="2800" dirty="0"/>
              <a:t>23 с. </a:t>
            </a:r>
            <a:r>
              <a:rPr lang="ru-RU" sz="2800" dirty="0" err="1"/>
              <a:t>Таврово</a:t>
            </a:r>
            <a:r>
              <a:rPr lang="ru-RU" sz="2800" dirty="0"/>
              <a:t> Белгородского района Белгородской области» </a:t>
            </a:r>
            <a:endParaRPr lang="ru-RU" sz="28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4800" b="1" dirty="0"/>
              <a:t>Тарасова Наталья </a:t>
            </a:r>
            <a:r>
              <a:rPr lang="ru-RU" sz="4800" b="1" dirty="0" smtClean="0"/>
              <a:t>Ивановна</a:t>
            </a:r>
          </a:p>
          <a:p>
            <a:pPr algn="ctr"/>
            <a:r>
              <a:rPr lang="ru-RU" sz="3200" dirty="0" smtClean="0"/>
              <a:t>(заведующий</a:t>
            </a:r>
            <a:r>
              <a:rPr lang="ru-RU" sz="3200" dirty="0"/>
              <a:t>)</a:t>
            </a:r>
          </a:p>
          <a:p>
            <a:pPr algn="ctr"/>
            <a:r>
              <a:rPr lang="ru-RU" sz="4800" b="1" dirty="0"/>
              <a:t>Антонова </a:t>
            </a:r>
            <a:r>
              <a:rPr lang="ru-RU" sz="4800" b="1" dirty="0" err="1"/>
              <a:t>Антонида</a:t>
            </a:r>
            <a:r>
              <a:rPr lang="ru-RU" sz="4800" b="1" dirty="0"/>
              <a:t> </a:t>
            </a:r>
            <a:r>
              <a:rPr lang="ru-RU" sz="4800" b="1" dirty="0" smtClean="0"/>
              <a:t>Николаевна</a:t>
            </a:r>
          </a:p>
          <a:p>
            <a:pPr algn="ctr"/>
            <a:r>
              <a:rPr lang="ru-RU" sz="3200" dirty="0" smtClean="0"/>
              <a:t>(старший </a:t>
            </a:r>
            <a:r>
              <a:rPr lang="ru-RU" sz="3200" dirty="0"/>
              <a:t>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0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3606" y="2502691"/>
            <a:ext cx="1213045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«Центр развития ребенка – детский сад № 10» г. Валуйки Белгородской </a:t>
            </a:r>
            <a:r>
              <a:rPr lang="ru-RU" dirty="0" smtClean="0"/>
              <a:t>области</a:t>
            </a:r>
          </a:p>
          <a:p>
            <a:pPr algn="ctr"/>
            <a:endParaRPr lang="ru-RU" dirty="0" smtClean="0"/>
          </a:p>
          <a:p>
            <a:pPr algn="ctr"/>
            <a:r>
              <a:rPr lang="ru-RU" sz="4400" b="1" dirty="0"/>
              <a:t>Зыбина Анна </a:t>
            </a:r>
            <a:r>
              <a:rPr lang="ru-RU" sz="4400" b="1" dirty="0" smtClean="0"/>
              <a:t>Викторовна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«Формирование элементарных представлений о правилах безопасного поведения на улицах города у детей дошкольного возраста посредством технологии «образовательный </a:t>
            </a:r>
            <a:r>
              <a:rPr lang="ru-RU" sz="2800" b="1" dirty="0" err="1"/>
              <a:t>геокешинг</a:t>
            </a:r>
            <a:r>
              <a:rPr lang="ru-RU" sz="2800" b="1" dirty="0"/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0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3606" y="2545261"/>
            <a:ext cx="1213045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Областное государственное бюджетное общеобразовательное учреждение «</a:t>
            </a:r>
            <a:r>
              <a:rPr lang="ru-RU" dirty="0" err="1"/>
              <a:t>Чернянская</a:t>
            </a:r>
            <a:r>
              <a:rPr lang="ru-RU" dirty="0"/>
              <a:t> средняя общеобразовательная школа № 4 Белгородской области" структурное подразделение: Детский сад «Алёнушка</a:t>
            </a:r>
            <a:r>
              <a:rPr lang="ru-RU" dirty="0" smtClean="0"/>
              <a:t>»</a:t>
            </a:r>
          </a:p>
          <a:p>
            <a:pPr algn="ctr"/>
            <a:endParaRPr lang="ru-RU" dirty="0"/>
          </a:p>
          <a:p>
            <a:pPr algn="ctr"/>
            <a:r>
              <a:rPr lang="ru-RU" sz="4400" b="1" dirty="0"/>
              <a:t>Туренко Валентина </a:t>
            </a:r>
            <a:r>
              <a:rPr lang="ru-RU" sz="4400" b="1" dirty="0" smtClean="0"/>
              <a:t>Ивановна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«Организация модульного подхода в педагогическом процессе по формированию у дошкольников навыков безопасного поведения на улицах и дорогах»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1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919187"/>
            <a:ext cx="121304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Центр развития ребенка – детский сад «Сказка» п. </a:t>
            </a:r>
            <a:r>
              <a:rPr lang="ru-RU" dirty="0" smtClean="0"/>
              <a:t>Ивня</a:t>
            </a:r>
          </a:p>
          <a:p>
            <a:pPr algn="ctr"/>
            <a:r>
              <a:rPr lang="ru-RU" dirty="0" smtClean="0"/>
              <a:t>Белгородской области</a:t>
            </a:r>
          </a:p>
          <a:p>
            <a:pPr algn="ctr"/>
            <a:endParaRPr lang="ru-RU" dirty="0"/>
          </a:p>
          <a:p>
            <a:pPr algn="ctr"/>
            <a:r>
              <a:rPr lang="ru-RU" sz="4400" b="1" dirty="0" smtClean="0"/>
              <a:t>Кошлакова </a:t>
            </a:r>
            <a:r>
              <a:rPr lang="ru-RU" sz="4400" b="1" dirty="0"/>
              <a:t>Наталья </a:t>
            </a:r>
            <a:r>
              <a:rPr lang="ru-RU" sz="4400" b="1" dirty="0" smtClean="0"/>
              <a:t>Сергеевна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«Использование </a:t>
            </a:r>
            <a:r>
              <a:rPr lang="ru-RU" sz="2800" b="1" dirty="0" err="1"/>
              <a:t>квест</a:t>
            </a:r>
            <a:r>
              <a:rPr lang="ru-RU" sz="2800" b="1" dirty="0"/>
              <a:t>-технологии для формирования у дошкольников культуры безопасного поведения на дороге»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5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2765299"/>
            <a:ext cx="121304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«Детский сад № 9 комбинированного вида г. Нового Оскола Белгородской области</a:t>
            </a:r>
            <a:r>
              <a:rPr lang="ru-RU" dirty="0" smtClean="0"/>
              <a:t>»</a:t>
            </a:r>
          </a:p>
          <a:p>
            <a:pPr algn="ctr"/>
            <a:r>
              <a:rPr lang="ru-RU" sz="4400" b="1" dirty="0"/>
              <a:t>Моисеева Наталья </a:t>
            </a:r>
            <a:r>
              <a:rPr lang="ru-RU" sz="4400" b="1" dirty="0" smtClean="0"/>
              <a:t>Николаевна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dirty="0"/>
              <a:t>«Формирование у детей дошкольного возраста навыков безопасного поведения на дорогах и предупреждение дорожно-транспортного травматизма посредством использования разнообразных форм и методов»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366685"/>
            <a:ext cx="1213045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«Детский сад «Светлячок» общеразвивающего вида п. Чернянка Белгородской </a:t>
            </a:r>
            <a:r>
              <a:rPr lang="ru-RU" dirty="0" smtClean="0"/>
              <a:t>области</a:t>
            </a:r>
          </a:p>
          <a:p>
            <a:pPr algn="ctr"/>
            <a:endParaRPr lang="ru-RU" dirty="0"/>
          </a:p>
          <a:p>
            <a:pPr algn="ctr"/>
            <a:r>
              <a:rPr lang="ru-RU" sz="4400" b="1" dirty="0"/>
              <a:t>Калашникова Евгения </a:t>
            </a:r>
            <a:r>
              <a:rPr lang="ru-RU" sz="4400" b="1" dirty="0" smtClean="0"/>
              <a:t>Николаевна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«Формирование основ безопасного поведения на дорогах у детей дошкольного возраста в процессе художественно-творческой деятельности»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207551"/>
            <a:ext cx="1190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органа управления образования по профилактике детского дорожно-транспортного травматизма в системе дошкольного образования»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9629" y="3022681"/>
            <a:ext cx="116527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Управление </a:t>
            </a:r>
            <a:r>
              <a:rPr lang="ru-RU" sz="2400" dirty="0"/>
              <a:t>образования </a:t>
            </a:r>
            <a:endParaRPr lang="ru-RU" sz="2400" dirty="0" smtClean="0"/>
          </a:p>
          <a:p>
            <a:pPr algn="ctr"/>
            <a:r>
              <a:rPr lang="ru-RU" sz="2400" dirty="0" smtClean="0"/>
              <a:t>администрации </a:t>
            </a:r>
            <a:r>
              <a:rPr lang="ru-RU" sz="2400" dirty="0"/>
              <a:t>Белгородского района Белгородской </a:t>
            </a:r>
            <a:r>
              <a:rPr lang="ru-RU" sz="2400" dirty="0" smtClean="0"/>
              <a:t>области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5400" b="1" dirty="0" err="1" smtClean="0"/>
              <a:t>Бозина</a:t>
            </a:r>
            <a:r>
              <a:rPr lang="ru-RU" sz="5400" b="1" dirty="0" smtClean="0"/>
              <a:t> </a:t>
            </a:r>
            <a:r>
              <a:rPr lang="ru-RU" sz="5400" b="1" dirty="0"/>
              <a:t>Наталья </a:t>
            </a:r>
            <a:r>
              <a:rPr lang="ru-RU" sz="5400" b="1" dirty="0" smtClean="0"/>
              <a:t>Алексеевна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dirty="0" smtClean="0"/>
              <a:t>(</a:t>
            </a:r>
            <a:r>
              <a:rPr lang="ru-RU" dirty="0" err="1"/>
              <a:t>и</a:t>
            </a:r>
            <a:r>
              <a:rPr lang="ru-RU" dirty="0" err="1" smtClean="0"/>
              <a:t>.о</a:t>
            </a:r>
            <a:r>
              <a:rPr lang="ru-RU" dirty="0"/>
              <a:t>. начальника управления образования администрации Белгородского </a:t>
            </a:r>
            <a:r>
              <a:rPr lang="ru-RU" dirty="0" smtClean="0"/>
              <a:t>района)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1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66685"/>
            <a:ext cx="121304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дошкольное образовательное учреждение «Детский сад № 3» </a:t>
            </a:r>
            <a:r>
              <a:rPr lang="ru-RU" dirty="0" smtClean="0"/>
              <a:t>п</a:t>
            </a:r>
            <a:r>
              <a:rPr lang="ru-RU" dirty="0"/>
              <a:t>. Ракитное </a:t>
            </a:r>
            <a:r>
              <a:rPr lang="ru-RU" dirty="0" err="1" smtClean="0"/>
              <a:t>Ракитянского</a:t>
            </a:r>
            <a:r>
              <a:rPr lang="ru-RU" dirty="0" smtClean="0"/>
              <a:t> района Белгородской области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4400" b="1" dirty="0"/>
              <a:t>Коломийченко Татьяна </a:t>
            </a:r>
            <a:r>
              <a:rPr lang="ru-RU" sz="4400" b="1" dirty="0" smtClean="0"/>
              <a:t>Васильевна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2800" b="1" dirty="0"/>
              <a:t>«Использование </a:t>
            </a:r>
            <a:r>
              <a:rPr lang="ru-RU" sz="2800" b="1" dirty="0" err="1"/>
              <a:t>квест</a:t>
            </a:r>
            <a:r>
              <a:rPr lang="ru-RU" sz="2800" b="1" dirty="0"/>
              <a:t>-технологии как средства повышения знаний по безопасности дорожного движения у воспитанников дошкольного образовательного учреждения»</a:t>
            </a:r>
            <a:endParaRPr lang="ru-RU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19008" y="142550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ЛАУРЕАТ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0772" y="661710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55856"/>
            <a:ext cx="1190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Конкурс-проект </a:t>
            </a:r>
            <a:r>
              <a:rPr lang="ru-RU" sz="2400" b="1" dirty="0"/>
              <a:t>«Нулевой километр безопасности»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19050" y="555494"/>
            <a:ext cx="26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52" y="1940993"/>
            <a:ext cx="11731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номинации Интернет-</a:t>
            </a:r>
            <a:r>
              <a:rPr lang="ru-RU" b="1" dirty="0" err="1"/>
              <a:t>челлендж</a:t>
            </a:r>
            <a:r>
              <a:rPr lang="ru-RU" b="1" dirty="0"/>
              <a:t> детских автокресел: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«Детский сад общеразвивающего вида</a:t>
            </a:r>
            <a:br>
              <a:rPr lang="ru-RU" dirty="0"/>
            </a:br>
            <a:r>
              <a:rPr lang="ru-RU" dirty="0"/>
              <a:t>№ 36 «Колокольчик» города Губкина Белгородской области (Беликова Олеся Геннадьевна, Рязанцева Оксана Владимировна, воспитатели).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3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0772" y="661710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55856"/>
            <a:ext cx="1190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Конкурс-проект </a:t>
            </a:r>
            <a:r>
              <a:rPr lang="ru-RU" sz="2400" b="1" dirty="0"/>
              <a:t>«Нулевой километр безопасности»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19050" y="555494"/>
            <a:ext cx="26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52" y="1511516"/>
            <a:ext cx="117312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номинации «Акции» (для детей), направленные на пропаганду соблюдения правил дорожного движения: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«Детский сад общеразвивающего вида</a:t>
            </a:r>
            <a:br>
              <a:rPr lang="ru-RU" dirty="0"/>
            </a:br>
            <a:r>
              <a:rPr lang="ru-RU" dirty="0"/>
              <a:t>№ 26 «Кораблик» города Губкина Белгородской области (Попова Любовь Николаевна, Зубкова Наталья Анатольевна, воспитатели);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автономного дошкольного образовательного учреждения «Детский сад комбинированного вида</a:t>
            </a:r>
            <a:br>
              <a:rPr lang="ru-RU" dirty="0"/>
            </a:br>
            <a:r>
              <a:rPr lang="ru-RU" dirty="0"/>
              <a:t>№ 2 «Ромашка» города Губкина Белгородской области (Осинцева Маргарита Анатольевна, </a:t>
            </a:r>
            <a:r>
              <a:rPr lang="ru-RU" dirty="0" err="1"/>
              <a:t>Рощупкина</a:t>
            </a:r>
            <a:r>
              <a:rPr lang="ru-RU" dirty="0"/>
              <a:t> Татьяна Юрьевна, воспитатели);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«Центр развития ребенка - детский сад «Кристаллик» посёлка Чернянка Белгородской области (Дмитриева Елена Владимировна, Ключевская Ирина Михайловна, Литвинова Диана);</a:t>
            </a:r>
          </a:p>
          <a:p>
            <a:pPr lvl="0"/>
            <a:r>
              <a:rPr lang="ru-RU" dirty="0" err="1"/>
              <a:t>Тереховскую</a:t>
            </a:r>
            <a:r>
              <a:rPr lang="ru-RU" dirty="0"/>
              <a:t> Любовь Юрьевну, воспитателя муниципального бюджетного дошкольного образовательного учреждения «Детский сад общеразвивающего вида № 1 «Ромашка» посёлка Прохоровка Белгородской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43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0772" y="661710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55856"/>
            <a:ext cx="1190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Конкурс-проект </a:t>
            </a:r>
            <a:r>
              <a:rPr lang="ru-RU" sz="2400" b="1" dirty="0"/>
              <a:t>«Нулевой километр безопасности»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19050" y="555494"/>
            <a:ext cx="26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52" y="1585040"/>
            <a:ext cx="11731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номинации семейный проект «Я водитель Миши – значит скорость ниже»: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«Детский сад присмотра и оздоровления</a:t>
            </a:r>
            <a:br>
              <a:rPr lang="ru-RU" dirty="0"/>
            </a:br>
            <a:r>
              <a:rPr lang="ru-RU" dirty="0"/>
              <a:t>№ 13 «Солнышко» города Губкина Белгородской области (Андросова Ольга Викторовна, </a:t>
            </a:r>
            <a:r>
              <a:rPr lang="ru-RU" dirty="0" err="1"/>
              <a:t>Грызунова</a:t>
            </a:r>
            <a:r>
              <a:rPr lang="ru-RU" dirty="0"/>
              <a:t> Надежда Васильевна, </a:t>
            </a:r>
            <a:r>
              <a:rPr lang="ru-RU" dirty="0" err="1"/>
              <a:t>Беганова</a:t>
            </a:r>
            <a:r>
              <a:rPr lang="ru-RU" dirty="0"/>
              <a:t> Валентина Александровна, </a:t>
            </a:r>
            <a:r>
              <a:rPr lang="ru-RU" dirty="0" err="1"/>
              <a:t>Беганов</a:t>
            </a:r>
            <a:r>
              <a:rPr lang="ru-RU" dirty="0"/>
              <a:t> Ярослав);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автономного дошкольного образовательного учреждения «Детский сад комбинированного вида</a:t>
            </a:r>
            <a:br>
              <a:rPr lang="ru-RU" dirty="0"/>
            </a:br>
            <a:r>
              <a:rPr lang="ru-RU" dirty="0"/>
              <a:t>№ 37 «Ягодка» города Губкина Белгородской области (Апатенко Анастасия Александровна, Глущенко Елена Николаевна, Апатенко Дмитрий);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автономного дошкольного образовательного учреждения «Детский сад комбинированного вида</a:t>
            </a:r>
            <a:br>
              <a:rPr lang="ru-RU" dirty="0"/>
            </a:br>
            <a:r>
              <a:rPr lang="ru-RU" dirty="0"/>
              <a:t>№ 39 «Золотая рыбка» города Губкина Белгородской области (Сергеева Оксана Николаевна, Богданова Марина Вячеславовна, Богданов Виктор Вячеславович, Богданова Мария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4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0772" y="661710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80" y="55856"/>
            <a:ext cx="1190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Конкурс-проект </a:t>
            </a:r>
            <a:r>
              <a:rPr lang="ru-RU" sz="2400" b="1" dirty="0"/>
              <a:t>«Нулевой километр безопасности»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19050" y="555494"/>
            <a:ext cx="26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ПРИЗЁР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52" y="1848660"/>
            <a:ext cx="11731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номинации семейный проект «Я водитель Миши – значит скорость ниже»:</a:t>
            </a:r>
          </a:p>
          <a:p>
            <a:pPr lvl="0"/>
            <a:r>
              <a:rPr lang="ru-RU" dirty="0"/>
              <a:t>- авторский коллектив муниципального бюджетного дошкольного образовательного учреждения «Детский сад общеразвивающего вида</a:t>
            </a:r>
            <a:br>
              <a:rPr lang="ru-RU" dirty="0"/>
            </a:br>
            <a:r>
              <a:rPr lang="ru-RU" dirty="0"/>
              <a:t>№ 36 «Колокольчик» города Губкина Белгородской области (Белоус Ирина Александровна, </a:t>
            </a:r>
            <a:r>
              <a:rPr lang="ru-RU" dirty="0" err="1"/>
              <a:t>Бугаец</a:t>
            </a:r>
            <a:r>
              <a:rPr lang="ru-RU" dirty="0"/>
              <a:t> Анастасия Евгеньевна, Суркова Елена Александровна, Сурков Евгений Алексеевич, Суркова Ксения);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«Детский сад общеразвивающего вида</a:t>
            </a:r>
            <a:br>
              <a:rPr lang="ru-RU" dirty="0"/>
            </a:br>
            <a:r>
              <a:rPr lang="ru-RU" dirty="0"/>
              <a:t>№ 1 «Ромашка» посёлка Прохоровка Белгородской области (</a:t>
            </a:r>
            <a:r>
              <a:rPr lang="ru-RU" dirty="0" err="1"/>
              <a:t>Логвинова</a:t>
            </a:r>
            <a:r>
              <a:rPr lang="ru-RU" dirty="0"/>
              <a:t> Ирина Юрьевна, </a:t>
            </a:r>
            <a:r>
              <a:rPr lang="ru-RU" dirty="0" err="1"/>
              <a:t>Логвинова</a:t>
            </a:r>
            <a:r>
              <a:rPr lang="ru-RU" dirty="0"/>
              <a:t> Маргарита, </a:t>
            </a:r>
            <a:r>
              <a:rPr lang="ru-RU" dirty="0" err="1"/>
              <a:t>Логвинова</a:t>
            </a:r>
            <a:r>
              <a:rPr lang="ru-RU" dirty="0"/>
              <a:t> Софья);</a:t>
            </a:r>
          </a:p>
          <a:p>
            <a:pPr lvl="0"/>
            <a:r>
              <a:rPr lang="ru-RU" dirty="0" smtClean="0"/>
              <a:t>- авторский </a:t>
            </a:r>
            <a:r>
              <a:rPr lang="ru-RU" dirty="0"/>
              <a:t>коллектив муниципального бюджетного дошкольного образовательного учреждения «Детский сад «Светлячок»  общеразвивающего вида посёлка Чернянка  Белгородской области (Бодрова Людмила Михайловна, </a:t>
            </a:r>
            <a:r>
              <a:rPr lang="ru-RU" dirty="0" err="1"/>
              <a:t>Чигринская</a:t>
            </a:r>
            <a:r>
              <a:rPr lang="ru-RU" dirty="0"/>
              <a:t> Галина Валентиновна, Хохлова Виктория Алексеевна, Хохлов Артем).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9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92309"/>
            <a:ext cx="121304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«Детский сад №15 «Колосок» города Губкина Белгородской </a:t>
            </a:r>
            <a:r>
              <a:rPr lang="ru-RU" sz="2800" dirty="0" smtClean="0"/>
              <a:t>области</a:t>
            </a:r>
          </a:p>
          <a:p>
            <a:pPr algn="ctr"/>
            <a:r>
              <a:rPr lang="ru-RU" sz="2800" dirty="0" smtClean="0"/>
              <a:t> </a:t>
            </a:r>
          </a:p>
          <a:p>
            <a:pPr algn="ctr"/>
            <a:r>
              <a:rPr lang="ru-RU" sz="4800" b="1" dirty="0" err="1"/>
              <a:t>Клокова</a:t>
            </a:r>
            <a:r>
              <a:rPr lang="ru-RU" sz="4800" b="1" dirty="0"/>
              <a:t> Екатерина </a:t>
            </a:r>
            <a:r>
              <a:rPr lang="ru-RU" sz="4800" b="1" dirty="0" smtClean="0"/>
              <a:t>Александровна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49780" y="1905020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6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0404" y="2392939"/>
            <a:ext cx="118915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«Детский сад № 6 «Пчелка» г. Нового Оскола Белгородской области</a:t>
            </a:r>
            <a:r>
              <a:rPr lang="ru-RU" sz="2800" dirty="0" smtClean="0"/>
              <a:t>»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4800" b="1" dirty="0"/>
              <a:t>Коновалова Людмила </a:t>
            </a:r>
            <a:r>
              <a:rPr lang="ru-RU" sz="4800" b="1" dirty="0" smtClean="0"/>
              <a:t>Григорьевна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 err="1"/>
              <a:t>Рудавина</a:t>
            </a:r>
            <a:r>
              <a:rPr lang="ru-RU" sz="4800" b="1" dirty="0"/>
              <a:t> Ольга Станиславовна</a:t>
            </a:r>
            <a:r>
              <a:rPr lang="ru-RU" sz="4800" b="1" dirty="0" smtClean="0"/>
              <a:t> 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Городские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83885"/>
            <a:ext cx="1213045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детский сад № 88 «Центр развития ребенка «Улыбка» города </a:t>
            </a:r>
            <a:r>
              <a:rPr lang="ru-RU" sz="2800" dirty="0" smtClean="0"/>
              <a:t>Белгорода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4800" b="1" dirty="0" err="1"/>
              <a:t>Подбельцева</a:t>
            </a:r>
            <a:r>
              <a:rPr lang="ru-RU" sz="4800" b="1" dirty="0"/>
              <a:t> Татьяна </a:t>
            </a:r>
            <a:r>
              <a:rPr lang="ru-RU" sz="4800" b="1" dirty="0" smtClean="0"/>
              <a:t>Михайловна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/>
              <a:t>Лазарева Татьяна </a:t>
            </a:r>
            <a:r>
              <a:rPr lang="ru-RU" sz="4800" b="1" dirty="0" smtClean="0"/>
              <a:t>Владимировна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8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Поселковые дошкольные 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47" y="2501181"/>
            <a:ext cx="121304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дошкольное образовательное учреждение Центр развития ребенка -  детский сад «Сказка» п. Ивня Белгородской </a:t>
            </a:r>
            <a:r>
              <a:rPr lang="ru-RU" sz="2800" dirty="0" smtClean="0"/>
              <a:t>области</a:t>
            </a:r>
          </a:p>
          <a:p>
            <a:pPr algn="ctr"/>
            <a:r>
              <a:rPr lang="ru-RU" sz="800" dirty="0" smtClean="0"/>
              <a:t> </a:t>
            </a:r>
          </a:p>
          <a:p>
            <a:pPr algn="ctr"/>
            <a:r>
              <a:rPr lang="ru-RU" sz="4800" b="1" dirty="0"/>
              <a:t>Киселева Зинаида </a:t>
            </a:r>
            <a:r>
              <a:rPr lang="ru-RU" sz="4800" b="1" dirty="0" smtClean="0"/>
              <a:t>Ивановна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  <a:p>
            <a:pPr algn="ctr"/>
            <a:r>
              <a:rPr lang="ru-RU" sz="4800" b="1" dirty="0"/>
              <a:t>Печеная Светлана </a:t>
            </a:r>
            <a:r>
              <a:rPr lang="ru-RU" sz="4800" b="1" dirty="0" smtClean="0"/>
              <a:t>Петровна</a:t>
            </a:r>
          </a:p>
          <a:p>
            <a:pPr algn="ctr"/>
            <a:r>
              <a:rPr lang="ru-RU" sz="3200" dirty="0" smtClean="0"/>
              <a:t>(старший воспитатель)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0555" y="1477328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8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дошкольных образовательных учреждений по профилактике дорожно-транспортного травматизма в системе дошкольного образования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b="1" dirty="0"/>
              <a:t>Сельские </a:t>
            </a:r>
            <a:r>
              <a:rPr lang="ru-RU" b="1" dirty="0" smtClean="0"/>
              <a:t>дошкольные </a:t>
            </a:r>
            <a:r>
              <a:rPr lang="ru-RU" b="1" dirty="0"/>
              <a:t>образовательные учреждения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3606" y="2701966"/>
            <a:ext cx="12130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Муниципальное бюджетное дошкольное образовательное учреждение «Детский сад «Сказка» общеразвивающего вида с. </a:t>
            </a:r>
            <a:r>
              <a:rPr lang="ru-RU" sz="2800" dirty="0" err="1"/>
              <a:t>Ездочное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err="1" smtClean="0"/>
              <a:t>Чернянского</a:t>
            </a:r>
            <a:r>
              <a:rPr lang="ru-RU" sz="2800" dirty="0" smtClean="0"/>
              <a:t> </a:t>
            </a:r>
            <a:r>
              <a:rPr lang="ru-RU" sz="2800" dirty="0"/>
              <a:t>района Белгородской области</a:t>
            </a:r>
            <a:r>
              <a:rPr lang="ru-RU" sz="2800" dirty="0" smtClean="0"/>
              <a:t>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4800" b="1" dirty="0" err="1"/>
              <a:t>Притулина</a:t>
            </a:r>
            <a:r>
              <a:rPr lang="ru-RU" sz="4800" b="1" dirty="0"/>
              <a:t> Ольга </a:t>
            </a:r>
            <a:r>
              <a:rPr lang="ru-RU" sz="4800" b="1" dirty="0" smtClean="0"/>
              <a:t>Николаевна</a:t>
            </a:r>
          </a:p>
          <a:p>
            <a:pPr algn="ctr"/>
            <a:r>
              <a:rPr lang="ru-RU" sz="3200" dirty="0" smtClean="0"/>
              <a:t>(заведующий)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49780" y="1445985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4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15"/>
            <a:ext cx="12191999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789"/>
            <a:ext cx="12192000" cy="908211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546" y="1178946"/>
            <a:ext cx="12130454" cy="8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606" y="0"/>
            <a:ext cx="1190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Направление «Деятельность педагогических работников дошкольных образовательных учреждений по профилактике дорожно-транспортного травматизма «Зелёный огонёк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43451"/>
            <a:ext cx="121304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«Детский сад № 15 «Колосок» города Губкина Белгородской области </a:t>
            </a:r>
            <a:endParaRPr lang="ru-RU" dirty="0" smtClean="0"/>
          </a:p>
          <a:p>
            <a:pPr algn="ctr"/>
            <a:r>
              <a:rPr lang="ru-RU" sz="4800" b="1" dirty="0"/>
              <a:t>Малышева Светлана </a:t>
            </a:r>
            <a:r>
              <a:rPr lang="ru-RU" sz="4800" b="1" dirty="0" smtClean="0"/>
              <a:t>Александровна</a:t>
            </a:r>
          </a:p>
          <a:p>
            <a:pPr algn="ctr"/>
            <a:r>
              <a:rPr lang="ru-RU" sz="2800" dirty="0" smtClean="0"/>
              <a:t>(учитель-логопед)</a:t>
            </a:r>
          </a:p>
          <a:p>
            <a:pPr algn="ctr"/>
            <a:r>
              <a:rPr lang="ru-RU" sz="3200" dirty="0" smtClean="0"/>
              <a:t>тема опыта:</a:t>
            </a:r>
          </a:p>
          <a:p>
            <a:pPr algn="ctr"/>
            <a:r>
              <a:rPr lang="ru-RU" sz="3200" b="1" dirty="0"/>
              <a:t>«Формирование у старших дошкольников навыков безопасного поведения на дороге посредством организации интерактивной образовательной среды»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255" y="1431636"/>
            <a:ext cx="529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ПОБЕДИТЕЛЬ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1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1708</Words>
  <Application>Microsoft Office PowerPoint</Application>
  <PresentationFormat>Широкоэкранный</PresentationFormat>
  <Paragraphs>286</Paragraphs>
  <Slides>34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Пульная С.А.</cp:lastModifiedBy>
  <cp:revision>137</cp:revision>
  <dcterms:created xsi:type="dcterms:W3CDTF">2017-04-04T06:36:40Z</dcterms:created>
  <dcterms:modified xsi:type="dcterms:W3CDTF">2020-08-12T06:59:17Z</dcterms:modified>
</cp:coreProperties>
</file>