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  <p:sldMasterId id="2147483668" r:id="rId3"/>
    <p:sldMasterId id="2147483676" r:id="rId4"/>
    <p:sldMasterId id="2147483683" r:id="rId5"/>
  </p:sldMasterIdLst>
  <p:notesMasterIdLst>
    <p:notesMasterId r:id="rId32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8" r:id="rId27"/>
    <p:sldId id="279" r:id="rId28"/>
    <p:sldId id="280" r:id="rId29"/>
    <p:sldId id="281" r:id="rId30"/>
    <p:sldId id="282" r:id="rId31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56" autoAdjust="0"/>
    <p:restoredTop sz="94660"/>
  </p:normalViewPr>
  <p:slideViewPr>
    <p:cSldViewPr>
      <p:cViewPr varScale="1">
        <p:scale>
          <a:sx n="106" d="100"/>
          <a:sy n="106" d="100"/>
        </p:scale>
        <p:origin x="69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50" b="1" i="0" u="none" strike="noStrike" cap="all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>
                <a:solidFill>
                  <a:schemeClr val="tx1"/>
                </a:solidFill>
              </a:rPr>
              <a:t>Отчеты – 156 </a:t>
            </a:r>
            <a:r>
              <a:rPr lang="ru-RU" cap="none">
                <a:solidFill>
                  <a:schemeClr val="tx1"/>
                </a:solidFill>
              </a:rPr>
              <a:t>в год </a:t>
            </a:r>
            <a:endParaRPr lang="ru-RU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4991683174645343"/>
          <c:y val="5.6217721493117732E-2"/>
        </c:manualLayout>
      </c:layout>
      <c:overlay val="0"/>
      <c:spPr>
        <a:prstGeom prst="rect">
          <a:avLst/>
        </a:prstGeom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prstGeom prst="rect">
          <a:avLst/>
        </a:prstGeom>
        <a:noFill/>
        <a:ln>
          <a:noFill/>
        </a:ln>
        <a:effectLst/>
      </c:spPr>
    </c:floor>
    <c:sideWall>
      <c:thickness val="0"/>
      <c:spPr>
        <a:prstGeom prst="rect">
          <a:avLst/>
        </a:prstGeom>
        <a:noFill/>
        <a:ln>
          <a:noFill/>
        </a:ln>
        <a:effectLst/>
      </c:spPr>
    </c:sideWall>
    <c:backWall>
      <c:thickness val="0"/>
      <c:spPr>
        <a:prstGeom prst="rect">
          <a:avLst/>
        </a:prstGeom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7.0718033426055392E-3"/>
          <c:y val="0.17149113061511681"/>
          <c:w val="0.95416666666666672"/>
          <c:h val="0.745214320866141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4"/>
          <c:dPt>
            <c:idx val="0"/>
            <c:bubble3D val="0"/>
            <c:spPr>
              <a:prstGeom prst="rect">
                <a:avLst/>
              </a:prstGeom>
              <a:solidFill>
                <a:srgbClr val="007A37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38E-4E25-89EE-A1A8945985FE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38E-4E25-89EE-A1A8945985FE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38E-4E25-89EE-A1A8945985FE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38E-4E25-89EE-A1A8945985F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50" b="1" i="0" u="none" strike="noStrike" spc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38E-4E25-89EE-A1A8945985F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2"/>
              <c:layout>
                <c:manualLayout>
                  <c:x val="2.0042831689137258E-2"/>
                  <c:y val="-0.1660211608646410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50" b="1" i="0" u="none" strike="noStrike" spc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38E-4E25-89EE-A1A8945985F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71</c:v>
                </c:pt>
                <c:pt idx="1">
                  <c:v>24</c:v>
                </c:pt>
                <c:pt idx="2">
                  <c:v>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38E-4E25-89EE-A1A8945985FE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>
    <a:xfrm>
      <a:off x="2131153" y="1267239"/>
      <a:ext cx="5340179" cy="6002188"/>
    </a:xfrm>
    <a:prstGeom prst="rect">
      <a:avLst/>
    </a:prstGeom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4310539" cy="344591"/>
          </a:xfrm>
          <a:prstGeom prst="rect">
            <a:avLst/>
          </a:prstGeom>
        </p:spPr>
        <p:txBody>
          <a:bodyPr vert="horz" lIns="91989" tIns="45994" rIns="91989" bIns="45994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5635148" y="0"/>
            <a:ext cx="4310539" cy="344591"/>
          </a:xfrm>
          <a:prstGeom prst="rect">
            <a:avLst/>
          </a:prstGeom>
        </p:spPr>
        <p:txBody>
          <a:bodyPr vert="horz" lIns="91989" tIns="45994" rIns="91989" bIns="45994" rtlCol="0"/>
          <a:lstStyle>
            <a:lvl1pPr algn="r">
              <a:defRPr sz="1200"/>
            </a:lvl1pPr>
          </a:lstStyle>
          <a:p>
            <a:pPr>
              <a:defRPr/>
            </a:pPr>
            <a:fld id="{EB204319-5E75-4C20-AE74-3086D27F5629}" type="datetimeFigureOut">
              <a:rPr lang="ru-RU"/>
              <a:t>пн 29.09.25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2916238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89" tIns="45994" rIns="91989" bIns="45994"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994252" y="3300986"/>
            <a:ext cx="7958773" cy="2700368"/>
          </a:xfrm>
          <a:prstGeom prst="rect">
            <a:avLst/>
          </a:prstGeom>
        </p:spPr>
        <p:txBody>
          <a:bodyPr vert="horz" lIns="91989" tIns="45994" rIns="91989" bIns="45994"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6513410"/>
            <a:ext cx="4310539" cy="344591"/>
          </a:xfrm>
          <a:prstGeom prst="rect">
            <a:avLst/>
          </a:prstGeom>
        </p:spPr>
        <p:txBody>
          <a:bodyPr vert="horz" lIns="91989" tIns="45994" rIns="91989" bIns="45994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5635148" y="6513410"/>
            <a:ext cx="4310539" cy="344591"/>
          </a:xfrm>
          <a:prstGeom prst="rect">
            <a:avLst/>
          </a:prstGeom>
        </p:spPr>
        <p:txBody>
          <a:bodyPr vert="horz" lIns="91989" tIns="45994" rIns="91989" bIns="45994" rtlCol="0" anchor="b"/>
          <a:lstStyle>
            <a:lvl1pPr algn="r">
              <a:defRPr sz="1200"/>
            </a:lvl1pPr>
          </a:lstStyle>
          <a:p>
            <a:pPr>
              <a:defRPr/>
            </a:pPr>
            <a:fld id="{E74A9D24-0AA8-40DC-8A11-88BB1FEF8995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206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>
            <a:normAutofit/>
          </a:bodyPr>
          <a:lstStyle/>
          <a:p>
            <a:pPr defTabSz="919886">
              <a:defRPr/>
            </a:pPr>
            <a:r>
              <a:rPr lang="en-US"/>
              <a:t>https://pixabay.com/es/photos/negocio-hombre-empresario-1042706/</a:t>
            </a:r>
            <a:endParaRPr/>
          </a:p>
          <a:p>
            <a:pPr defTabSz="919886">
              <a:defRPr/>
            </a:pPr>
            <a:r>
              <a:rPr lang="en-US"/>
              <a:t>https://pixabay.com/es/photos/modelo-empresario-corporativo-2911332/</a:t>
            </a:r>
            <a:endParaRPr/>
          </a:p>
          <a:p>
            <a:pPr defTabSz="919886">
              <a:defRPr/>
            </a:pPr>
            <a:r>
              <a:rPr lang="en-US"/>
              <a:t>https://pixabay.com/es/photos/gente-mujer-llamada-tienda-caf%c3%a9-2588594/</a:t>
            </a:r>
            <a:endParaRPr/>
          </a:p>
          <a:p>
            <a:pPr defTabSz="919886">
              <a:defRPr/>
            </a:pPr>
            <a:r>
              <a:rPr lang="en-US"/>
              <a:t>https://pixabay.com/es/photos/hombre-de-negocios-hombre-retrato-805769/</a:t>
            </a:r>
            <a:endParaRPr/>
          </a:p>
          <a:p>
            <a:pPr defTabSz="919886">
              <a:defRPr/>
            </a:pPr>
            <a:r>
              <a:rPr lang="en-US"/>
              <a:t>https://pixabay.com/es/photos/mujer-trabajo-oficina-pizarron-4702060/</a:t>
            </a:r>
            <a:endParaRPr/>
          </a:p>
          <a:p>
            <a:pPr defTabSz="919886">
              <a:defRPr/>
            </a:pPr>
            <a:r>
              <a:rPr lang="en-US"/>
              <a:t>https://pixabay.com/es/photos/empresario-hombre-corredor-de-bolsa-481113/</a:t>
            </a:r>
            <a:endParaRPr/>
          </a:p>
          <a:p>
            <a:pPr defTabSz="919886">
              <a:defRPr/>
            </a:pPr>
            <a:r>
              <a:rPr lang="en-US"/>
              <a:t>https://www.pexels.com/es-es/foto/hombre-de-chaqueta-de-traje-negro-con-ordenador-portatil-plateado-3777564/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 defTabSz="919886">
              <a:defRPr/>
            </a:pPr>
            <a:fld id="{62673052-1C4D-4D99-A058-91D579108362}" type="slidenum">
              <a:rPr lang="en-US">
                <a:solidFill>
                  <a:prstClr val="black"/>
                </a:solidFill>
                <a:latin typeface="Calibri"/>
              </a:rPr>
              <a:t>10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9964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914403" y="2130431"/>
            <a:ext cx="10363200" cy="147002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828801" y="3886200"/>
            <a:ext cx="8534401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6752E10-6D85-45E9-BD2E-8F4909881117}" type="datetime1">
              <a:rPr lang="ru-RU"/>
              <a:t>пн 29.09.25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8CB0FEF-25A6-43E6-8DA4-32C6729154E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35A3D91-0F6F-4B3D-AD16-A71BB5C63BCB}" type="datetime1">
              <a:rPr lang="ru-RU"/>
              <a:t>пн 29.09.25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8CB0FEF-25A6-43E6-8DA4-32C6729154E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963084" y="4406906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CD09F4C-D2A3-4976-9EFD-3C1F4BF15EA8}" type="datetime1">
              <a:rPr lang="ru-RU"/>
              <a:t>пн 29.09.25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8CB0FEF-25A6-43E6-8DA4-32C6729154E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600206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600206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C09998-E829-4FC5-8AC3-4FE8F1BAFDB4}" type="datetime1">
              <a:rPr lang="ru-RU"/>
              <a:t>пн 29.09.25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8CB0FEF-25A6-43E6-8DA4-32C6729154E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3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09603" y="2174877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72" y="2174877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52E2649-3194-49C0-A869-22396C86A334}" type="datetime1">
              <a:rPr lang="ru-RU"/>
              <a:t>пн 29.09.25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8CB0FEF-25A6-43E6-8DA4-32C6729154E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6575364-4A41-4945-A27C-AAF0F8CF228A}" type="datetime1">
              <a:rPr lang="ru-RU"/>
              <a:t>пн 29.09.25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8CB0FEF-25A6-43E6-8DA4-32C6729154E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724562C-4797-4EDE-B880-6267998F10B6}" type="datetime1">
              <a:rPr lang="ru-RU"/>
              <a:t>пн 29.09.25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8CB0FEF-25A6-43E6-8DA4-32C6729154E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4766736" y="273056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609602" y="1435105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BCE5112-47E8-436D-940E-FC47BDF496B8}" type="datetime1">
              <a:rPr lang="ru-RU"/>
              <a:t>пн 29.09.25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8CB0FEF-25A6-43E6-8DA4-32C6729154E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389720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2389720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2389720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9438A40-4C9C-4DFC-B156-2EFB8B6D72A0}" type="datetime1">
              <a:rPr lang="ru-RU"/>
              <a:t>пн 29.09.25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8CB0FEF-25A6-43E6-8DA4-32C6729154E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089AB60-F749-4625-B5F6-2700C33FCD48}" type="datetime1">
              <a:rPr lang="ru-RU"/>
              <a:t>пн 29.09.25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8CB0FEF-25A6-43E6-8DA4-32C6729154E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274644"/>
            <a:ext cx="27432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3" y="274644"/>
            <a:ext cx="80264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CDECE12-C296-4EA6-92B1-E0462E05C983}" type="datetime1">
              <a:rPr lang="ru-RU"/>
              <a:t>пн 29.09.25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8CB0FEF-25A6-43E6-8DA4-32C6729154E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over slide layout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End slide layout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slide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>
            <a:spLocks noGrp="1"/>
          </p:cNvSpPr>
          <p:nvPr>
            <p:ph type="pic" idx="2"/>
          </p:nvPr>
        </p:nvSpPr>
        <p:spPr bwMode="auto">
          <a:xfrm>
            <a:off x="7310568" y="0"/>
            <a:ext cx="3933200" cy="6139200"/>
          </a:xfrm>
          <a:prstGeom prst="rect">
            <a:avLst/>
          </a:prstGeom>
          <a:noFill/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 bwMode="auto">
          <a:xfrm>
            <a:off x="960000" y="2207467"/>
            <a:ext cx="4882400" cy="246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400"/>
              <a:buNone/>
              <a:defRPr sz="5850"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50">
                <a:solidFill>
                  <a:srgbClr val="191919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50">
                <a:solidFill>
                  <a:srgbClr val="191919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50">
                <a:solidFill>
                  <a:srgbClr val="191919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50">
                <a:solidFill>
                  <a:srgbClr val="191919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50">
                <a:solidFill>
                  <a:srgbClr val="191919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50">
                <a:solidFill>
                  <a:srgbClr val="191919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50">
                <a:solidFill>
                  <a:srgbClr val="191919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50">
                <a:solidFill>
                  <a:srgbClr val="191919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 bwMode="auto">
          <a:xfrm>
            <a:off x="960000" y="4656100"/>
            <a:ext cx="3790800" cy="108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5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 bwMode="auto">
          <a:xfrm>
            <a:off x="960033" y="6139200"/>
            <a:ext cx="340800" cy="2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buNone/>
              <a:defRPr sz="1050" b="1"/>
            </a:lvl1pPr>
            <a:lvl2pPr lvl="1" algn="l">
              <a:buNone/>
              <a:defRPr sz="1050" b="1"/>
            </a:lvl2pPr>
            <a:lvl3pPr lvl="2" algn="l">
              <a:buNone/>
              <a:defRPr sz="1050" b="1"/>
            </a:lvl3pPr>
            <a:lvl4pPr lvl="3" algn="l">
              <a:buNone/>
              <a:defRPr sz="1050" b="1"/>
            </a:lvl4pPr>
            <a:lvl5pPr lvl="4" algn="l">
              <a:buNone/>
              <a:defRPr sz="1050" b="1"/>
            </a:lvl5pPr>
            <a:lvl6pPr lvl="5" algn="l">
              <a:buNone/>
              <a:defRPr sz="1050" b="1"/>
            </a:lvl6pPr>
            <a:lvl7pPr lvl="6" algn="l">
              <a:buNone/>
              <a:defRPr sz="1050" b="1"/>
            </a:lvl7pPr>
            <a:lvl8pPr lvl="7" algn="l">
              <a:buNone/>
              <a:defRPr sz="1050" b="1"/>
            </a:lvl8pPr>
            <a:lvl9pPr lvl="8" algn="l">
              <a:buNone/>
              <a:defRPr sz="1050" b="1"/>
            </a:lvl9pPr>
          </a:lstStyle>
          <a:p>
            <a:pPr>
              <a:defRPr/>
            </a:pPr>
            <a:fld id="{00000000-1234-1234-1234-123412341234}" type="slidenum">
              <a:rPr lang="en"/>
              <a:t>‹#›</a:t>
            </a:fld>
            <a:endParaRPr lang="en" sz="1350"/>
          </a:p>
        </p:txBody>
      </p:sp>
      <p:sp>
        <p:nvSpPr>
          <p:cNvPr id="14" name="Google Shape;14;p2"/>
          <p:cNvSpPr/>
          <p:nvPr/>
        </p:nvSpPr>
        <p:spPr bwMode="auto">
          <a:xfrm>
            <a:off x="962033" y="6496700"/>
            <a:ext cx="336800" cy="37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grpSp>
        <p:nvGrpSpPr>
          <p:cNvPr id="15" name="Google Shape;15;p2"/>
          <p:cNvGrpSpPr/>
          <p:nvPr/>
        </p:nvGrpSpPr>
        <p:grpSpPr bwMode="auto">
          <a:xfrm>
            <a:off x="284234" y="0"/>
            <a:ext cx="612703" cy="1238800"/>
            <a:chOff x="213175" y="0"/>
            <a:chExt cx="459527" cy="929100"/>
          </a:xfrm>
        </p:grpSpPr>
        <p:sp>
          <p:nvSpPr>
            <p:cNvPr id="16" name="Google Shape;16;p2"/>
            <p:cNvSpPr/>
            <p:nvPr/>
          </p:nvSpPr>
          <p:spPr bwMode="auto">
            <a:xfrm>
              <a:off x="586803" y="0"/>
              <a:ext cx="85898" cy="85946"/>
            </a:xfrm>
            <a:custGeom>
              <a:avLst/>
              <a:gdLst/>
              <a:ahLst/>
              <a:cxnLst/>
              <a:rect l="l" t="t" r="r" b="b"/>
              <a:pathLst>
                <a:path w="1833" h="1834" extrusionOk="0">
                  <a:moveTo>
                    <a:pt x="916" y="1"/>
                  </a:moveTo>
                  <a:cubicBezTo>
                    <a:pt x="411" y="1"/>
                    <a:pt x="0" y="412"/>
                    <a:pt x="0" y="918"/>
                  </a:cubicBezTo>
                  <a:cubicBezTo>
                    <a:pt x="0" y="1422"/>
                    <a:pt x="411" y="1834"/>
                    <a:pt x="916" y="1834"/>
                  </a:cubicBezTo>
                  <a:cubicBezTo>
                    <a:pt x="1422" y="1834"/>
                    <a:pt x="1833" y="1424"/>
                    <a:pt x="1833" y="918"/>
                  </a:cubicBezTo>
                  <a:cubicBezTo>
                    <a:pt x="1833" y="412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 bwMode="auto">
            <a:xfrm>
              <a:off x="586803" y="168706"/>
              <a:ext cx="85898" cy="85852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6" y="0"/>
                  </a:moveTo>
                  <a:cubicBezTo>
                    <a:pt x="411" y="0"/>
                    <a:pt x="0" y="410"/>
                    <a:pt x="0" y="916"/>
                  </a:cubicBezTo>
                  <a:cubicBezTo>
                    <a:pt x="0" y="1422"/>
                    <a:pt x="411" y="1831"/>
                    <a:pt x="916" y="1831"/>
                  </a:cubicBezTo>
                  <a:cubicBezTo>
                    <a:pt x="1422" y="1831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 bwMode="auto">
            <a:xfrm>
              <a:off x="586803" y="337365"/>
              <a:ext cx="85898" cy="85852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6" y="0"/>
                  </a:moveTo>
                  <a:cubicBezTo>
                    <a:pt x="411" y="0"/>
                    <a:pt x="0" y="410"/>
                    <a:pt x="0" y="916"/>
                  </a:cubicBezTo>
                  <a:cubicBezTo>
                    <a:pt x="0" y="1422"/>
                    <a:pt x="411" y="1831"/>
                    <a:pt x="916" y="1831"/>
                  </a:cubicBezTo>
                  <a:cubicBezTo>
                    <a:pt x="1422" y="1831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 bwMode="auto">
            <a:xfrm>
              <a:off x="586803" y="505930"/>
              <a:ext cx="85898" cy="85946"/>
            </a:xfrm>
            <a:custGeom>
              <a:avLst/>
              <a:gdLst/>
              <a:ahLst/>
              <a:cxnLst/>
              <a:rect l="l" t="t" r="r" b="b"/>
              <a:pathLst>
                <a:path w="1833" h="1834" extrusionOk="0">
                  <a:moveTo>
                    <a:pt x="916" y="1"/>
                  </a:moveTo>
                  <a:cubicBezTo>
                    <a:pt x="411" y="1"/>
                    <a:pt x="0" y="410"/>
                    <a:pt x="0" y="916"/>
                  </a:cubicBezTo>
                  <a:cubicBezTo>
                    <a:pt x="0" y="1422"/>
                    <a:pt x="411" y="1833"/>
                    <a:pt x="916" y="1833"/>
                  </a:cubicBezTo>
                  <a:cubicBezTo>
                    <a:pt x="1422" y="1833"/>
                    <a:pt x="1833" y="1422"/>
                    <a:pt x="1833" y="916"/>
                  </a:cubicBezTo>
                  <a:cubicBezTo>
                    <a:pt x="1833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 bwMode="auto">
            <a:xfrm>
              <a:off x="586803" y="674589"/>
              <a:ext cx="85898" cy="85852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6" y="1"/>
                  </a:moveTo>
                  <a:cubicBezTo>
                    <a:pt x="411" y="1"/>
                    <a:pt x="0" y="410"/>
                    <a:pt x="0" y="916"/>
                  </a:cubicBezTo>
                  <a:cubicBezTo>
                    <a:pt x="0" y="1422"/>
                    <a:pt x="411" y="1832"/>
                    <a:pt x="916" y="1832"/>
                  </a:cubicBezTo>
                  <a:cubicBezTo>
                    <a:pt x="1422" y="1832"/>
                    <a:pt x="1833" y="1422"/>
                    <a:pt x="1833" y="916"/>
                  </a:cubicBezTo>
                  <a:cubicBezTo>
                    <a:pt x="1833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 bwMode="auto">
            <a:xfrm>
              <a:off x="586803" y="843200"/>
              <a:ext cx="85898" cy="85898"/>
            </a:xfrm>
            <a:custGeom>
              <a:avLst/>
              <a:gdLst/>
              <a:ahLst/>
              <a:cxnLst/>
              <a:rect l="l" t="t" r="r" b="b"/>
              <a:pathLst>
                <a:path w="1833" h="1833" extrusionOk="0">
                  <a:moveTo>
                    <a:pt x="916" y="0"/>
                  </a:moveTo>
                  <a:cubicBezTo>
                    <a:pt x="411" y="0"/>
                    <a:pt x="0" y="411"/>
                    <a:pt x="0" y="917"/>
                  </a:cubicBezTo>
                  <a:cubicBezTo>
                    <a:pt x="0" y="1422"/>
                    <a:pt x="411" y="1833"/>
                    <a:pt x="916" y="1833"/>
                  </a:cubicBezTo>
                  <a:cubicBezTo>
                    <a:pt x="1422" y="1833"/>
                    <a:pt x="1833" y="1422"/>
                    <a:pt x="1833" y="917"/>
                  </a:cubicBezTo>
                  <a:cubicBezTo>
                    <a:pt x="1833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 bwMode="auto">
            <a:xfrm>
              <a:off x="400012" y="0"/>
              <a:ext cx="85852" cy="85946"/>
            </a:xfrm>
            <a:custGeom>
              <a:avLst/>
              <a:gdLst/>
              <a:ahLst/>
              <a:cxnLst/>
              <a:rect l="l" t="t" r="r" b="b"/>
              <a:pathLst>
                <a:path w="1832" h="1834" extrusionOk="0">
                  <a:moveTo>
                    <a:pt x="916" y="1"/>
                  </a:moveTo>
                  <a:cubicBezTo>
                    <a:pt x="410" y="1"/>
                    <a:pt x="1" y="412"/>
                    <a:pt x="1" y="918"/>
                  </a:cubicBezTo>
                  <a:cubicBezTo>
                    <a:pt x="1" y="1422"/>
                    <a:pt x="410" y="1834"/>
                    <a:pt x="916" y="1834"/>
                  </a:cubicBezTo>
                  <a:cubicBezTo>
                    <a:pt x="1422" y="1834"/>
                    <a:pt x="1832" y="1424"/>
                    <a:pt x="1832" y="918"/>
                  </a:cubicBezTo>
                  <a:cubicBezTo>
                    <a:pt x="1832" y="412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 bwMode="auto">
            <a:xfrm>
              <a:off x="400012" y="168706"/>
              <a:ext cx="85852" cy="85852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1"/>
                    <a:pt x="916" y="1831"/>
                  </a:cubicBezTo>
                  <a:cubicBezTo>
                    <a:pt x="1422" y="1831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 bwMode="auto">
            <a:xfrm>
              <a:off x="400012" y="337365"/>
              <a:ext cx="85852" cy="85852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1"/>
                    <a:pt x="916" y="1831"/>
                  </a:cubicBezTo>
                  <a:cubicBezTo>
                    <a:pt x="1422" y="1831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5" name="Google Shape;25;p2"/>
            <p:cNvSpPr/>
            <p:nvPr/>
          </p:nvSpPr>
          <p:spPr bwMode="auto">
            <a:xfrm>
              <a:off x="400012" y="505930"/>
              <a:ext cx="85852" cy="85946"/>
            </a:xfrm>
            <a:custGeom>
              <a:avLst/>
              <a:gdLst/>
              <a:ahLst/>
              <a:cxnLst/>
              <a:rect l="l" t="t" r="r" b="b"/>
              <a:pathLst>
                <a:path w="1832" h="1834" extrusionOk="0">
                  <a:moveTo>
                    <a:pt x="916" y="1"/>
                  </a:moveTo>
                  <a:cubicBezTo>
                    <a:pt x="410" y="1"/>
                    <a:pt x="1" y="410"/>
                    <a:pt x="1" y="916"/>
                  </a:cubicBezTo>
                  <a:cubicBezTo>
                    <a:pt x="1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6"/>
                  </a:cubicBezTo>
                  <a:cubicBezTo>
                    <a:pt x="1832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6" name="Google Shape;26;p2"/>
            <p:cNvSpPr/>
            <p:nvPr/>
          </p:nvSpPr>
          <p:spPr bwMode="auto">
            <a:xfrm>
              <a:off x="400012" y="674589"/>
              <a:ext cx="85852" cy="85852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1"/>
                  </a:moveTo>
                  <a:cubicBezTo>
                    <a:pt x="410" y="1"/>
                    <a:pt x="1" y="410"/>
                    <a:pt x="1" y="916"/>
                  </a:cubicBezTo>
                  <a:cubicBezTo>
                    <a:pt x="1" y="1422"/>
                    <a:pt x="410" y="1832"/>
                    <a:pt x="916" y="1832"/>
                  </a:cubicBezTo>
                  <a:cubicBezTo>
                    <a:pt x="1422" y="1832"/>
                    <a:pt x="1832" y="1422"/>
                    <a:pt x="1832" y="916"/>
                  </a:cubicBezTo>
                  <a:cubicBezTo>
                    <a:pt x="1832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7" name="Google Shape;27;p2"/>
            <p:cNvSpPr/>
            <p:nvPr/>
          </p:nvSpPr>
          <p:spPr bwMode="auto">
            <a:xfrm>
              <a:off x="400012" y="843200"/>
              <a:ext cx="85852" cy="85898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1" y="411"/>
                    <a:pt x="1" y="917"/>
                  </a:cubicBezTo>
                  <a:cubicBezTo>
                    <a:pt x="1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7"/>
                  </a:cubicBezTo>
                  <a:cubicBezTo>
                    <a:pt x="1832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8" name="Google Shape;28;p2"/>
            <p:cNvSpPr/>
            <p:nvPr/>
          </p:nvSpPr>
          <p:spPr bwMode="auto">
            <a:xfrm>
              <a:off x="213175" y="0"/>
              <a:ext cx="85852" cy="85946"/>
            </a:xfrm>
            <a:custGeom>
              <a:avLst/>
              <a:gdLst/>
              <a:ahLst/>
              <a:cxnLst/>
              <a:rect l="l" t="t" r="r" b="b"/>
              <a:pathLst>
                <a:path w="1832" h="1834" extrusionOk="0">
                  <a:moveTo>
                    <a:pt x="916" y="1"/>
                  </a:moveTo>
                  <a:cubicBezTo>
                    <a:pt x="410" y="1"/>
                    <a:pt x="0" y="412"/>
                    <a:pt x="0" y="918"/>
                  </a:cubicBezTo>
                  <a:cubicBezTo>
                    <a:pt x="0" y="1422"/>
                    <a:pt x="410" y="1834"/>
                    <a:pt x="916" y="1834"/>
                  </a:cubicBezTo>
                  <a:cubicBezTo>
                    <a:pt x="1422" y="1834"/>
                    <a:pt x="1832" y="1424"/>
                    <a:pt x="1832" y="918"/>
                  </a:cubicBezTo>
                  <a:cubicBezTo>
                    <a:pt x="1832" y="412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9" name="Google Shape;29;p2"/>
            <p:cNvSpPr/>
            <p:nvPr/>
          </p:nvSpPr>
          <p:spPr bwMode="auto">
            <a:xfrm>
              <a:off x="213175" y="168706"/>
              <a:ext cx="85852" cy="85852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0" y="410"/>
                    <a:pt x="0" y="916"/>
                  </a:cubicBezTo>
                  <a:cubicBezTo>
                    <a:pt x="0" y="1422"/>
                    <a:pt x="410" y="1831"/>
                    <a:pt x="916" y="1831"/>
                  </a:cubicBezTo>
                  <a:cubicBezTo>
                    <a:pt x="1422" y="1831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0" name="Google Shape;30;p2"/>
            <p:cNvSpPr/>
            <p:nvPr/>
          </p:nvSpPr>
          <p:spPr bwMode="auto">
            <a:xfrm>
              <a:off x="213175" y="337365"/>
              <a:ext cx="85852" cy="85852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0" y="410"/>
                    <a:pt x="0" y="916"/>
                  </a:cubicBezTo>
                  <a:cubicBezTo>
                    <a:pt x="0" y="1422"/>
                    <a:pt x="410" y="1831"/>
                    <a:pt x="916" y="1831"/>
                  </a:cubicBezTo>
                  <a:cubicBezTo>
                    <a:pt x="1422" y="1831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1" name="Google Shape;31;p2"/>
            <p:cNvSpPr/>
            <p:nvPr/>
          </p:nvSpPr>
          <p:spPr bwMode="auto">
            <a:xfrm>
              <a:off x="213175" y="505930"/>
              <a:ext cx="85852" cy="85946"/>
            </a:xfrm>
            <a:custGeom>
              <a:avLst/>
              <a:gdLst/>
              <a:ahLst/>
              <a:cxnLst/>
              <a:rect l="l" t="t" r="r" b="b"/>
              <a:pathLst>
                <a:path w="1832" h="1834" extrusionOk="0">
                  <a:moveTo>
                    <a:pt x="916" y="1"/>
                  </a:moveTo>
                  <a:cubicBezTo>
                    <a:pt x="410" y="1"/>
                    <a:pt x="0" y="410"/>
                    <a:pt x="0" y="916"/>
                  </a:cubicBezTo>
                  <a:cubicBezTo>
                    <a:pt x="0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6"/>
                  </a:cubicBezTo>
                  <a:cubicBezTo>
                    <a:pt x="1832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2" name="Google Shape;32;p2"/>
            <p:cNvSpPr/>
            <p:nvPr/>
          </p:nvSpPr>
          <p:spPr bwMode="auto">
            <a:xfrm>
              <a:off x="213175" y="674589"/>
              <a:ext cx="85852" cy="85852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1"/>
                  </a:moveTo>
                  <a:cubicBezTo>
                    <a:pt x="410" y="1"/>
                    <a:pt x="0" y="410"/>
                    <a:pt x="0" y="916"/>
                  </a:cubicBezTo>
                  <a:cubicBezTo>
                    <a:pt x="0" y="1422"/>
                    <a:pt x="410" y="1832"/>
                    <a:pt x="916" y="1832"/>
                  </a:cubicBezTo>
                  <a:cubicBezTo>
                    <a:pt x="1422" y="1832"/>
                    <a:pt x="1832" y="1422"/>
                    <a:pt x="1832" y="916"/>
                  </a:cubicBezTo>
                  <a:cubicBezTo>
                    <a:pt x="1832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3" name="Google Shape;33;p2"/>
            <p:cNvSpPr/>
            <p:nvPr/>
          </p:nvSpPr>
          <p:spPr bwMode="auto">
            <a:xfrm>
              <a:off x="213175" y="843200"/>
              <a:ext cx="85852" cy="85898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0" y="411"/>
                    <a:pt x="0" y="917"/>
                  </a:cubicBezTo>
                  <a:cubicBezTo>
                    <a:pt x="0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7"/>
                  </a:cubicBezTo>
                  <a:cubicBezTo>
                    <a:pt x="1832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grpSp>
        <p:nvGrpSpPr>
          <p:cNvPr id="34" name="Google Shape;34;p2"/>
          <p:cNvGrpSpPr/>
          <p:nvPr/>
        </p:nvGrpSpPr>
        <p:grpSpPr bwMode="auto">
          <a:xfrm>
            <a:off x="6360266" y="6421501"/>
            <a:ext cx="1299619" cy="524801"/>
            <a:chOff x="4770200" y="4816125"/>
            <a:chExt cx="974714" cy="393601"/>
          </a:xfrm>
        </p:grpSpPr>
        <p:sp>
          <p:nvSpPr>
            <p:cNvPr id="35" name="Google Shape;35;p2"/>
            <p:cNvSpPr/>
            <p:nvPr/>
          </p:nvSpPr>
          <p:spPr bwMode="auto">
            <a:xfrm>
              <a:off x="4770200" y="4816125"/>
              <a:ext cx="974714" cy="107409"/>
            </a:xfrm>
            <a:custGeom>
              <a:avLst/>
              <a:gdLst/>
              <a:ahLst/>
              <a:cxnLst/>
              <a:rect l="l" t="t" r="r" b="b"/>
              <a:pathLst>
                <a:path w="28759" h="2656" extrusionOk="0">
                  <a:moveTo>
                    <a:pt x="7952" y="1"/>
                  </a:moveTo>
                  <a:lnTo>
                    <a:pt x="3780" y="2076"/>
                  </a:lnTo>
                  <a:lnTo>
                    <a:pt x="0" y="195"/>
                  </a:lnTo>
                  <a:lnTo>
                    <a:pt x="0" y="774"/>
                  </a:lnTo>
                  <a:lnTo>
                    <a:pt x="3780" y="2656"/>
                  </a:lnTo>
                  <a:lnTo>
                    <a:pt x="7952" y="580"/>
                  </a:lnTo>
                  <a:lnTo>
                    <a:pt x="12123" y="2656"/>
                  </a:lnTo>
                  <a:lnTo>
                    <a:pt x="16294" y="580"/>
                  </a:lnTo>
                  <a:lnTo>
                    <a:pt x="20463" y="2656"/>
                  </a:lnTo>
                  <a:lnTo>
                    <a:pt x="24636" y="580"/>
                  </a:lnTo>
                  <a:lnTo>
                    <a:pt x="28758" y="2633"/>
                  </a:lnTo>
                  <a:lnTo>
                    <a:pt x="28758" y="2053"/>
                  </a:lnTo>
                  <a:lnTo>
                    <a:pt x="24636" y="1"/>
                  </a:lnTo>
                  <a:lnTo>
                    <a:pt x="20463" y="2076"/>
                  </a:lnTo>
                  <a:lnTo>
                    <a:pt x="16294" y="1"/>
                  </a:lnTo>
                  <a:lnTo>
                    <a:pt x="12123" y="2076"/>
                  </a:lnTo>
                  <a:lnTo>
                    <a:pt x="79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6" name="Google Shape;36;p2"/>
            <p:cNvSpPr/>
            <p:nvPr/>
          </p:nvSpPr>
          <p:spPr bwMode="auto">
            <a:xfrm>
              <a:off x="4770200" y="4911522"/>
              <a:ext cx="974714" cy="107449"/>
            </a:xfrm>
            <a:custGeom>
              <a:avLst/>
              <a:gdLst/>
              <a:ahLst/>
              <a:cxnLst/>
              <a:rect l="l" t="t" r="r" b="b"/>
              <a:pathLst>
                <a:path w="28759" h="2657" extrusionOk="0">
                  <a:moveTo>
                    <a:pt x="7952" y="1"/>
                  </a:moveTo>
                  <a:lnTo>
                    <a:pt x="3780" y="2076"/>
                  </a:lnTo>
                  <a:lnTo>
                    <a:pt x="0" y="195"/>
                  </a:lnTo>
                  <a:lnTo>
                    <a:pt x="0" y="774"/>
                  </a:lnTo>
                  <a:lnTo>
                    <a:pt x="3780" y="2657"/>
                  </a:lnTo>
                  <a:lnTo>
                    <a:pt x="7952" y="581"/>
                  </a:lnTo>
                  <a:lnTo>
                    <a:pt x="12123" y="2657"/>
                  </a:lnTo>
                  <a:lnTo>
                    <a:pt x="16294" y="581"/>
                  </a:lnTo>
                  <a:lnTo>
                    <a:pt x="20463" y="2657"/>
                  </a:lnTo>
                  <a:lnTo>
                    <a:pt x="24636" y="581"/>
                  </a:lnTo>
                  <a:lnTo>
                    <a:pt x="28758" y="2632"/>
                  </a:lnTo>
                  <a:lnTo>
                    <a:pt x="28758" y="2053"/>
                  </a:lnTo>
                  <a:lnTo>
                    <a:pt x="24636" y="1"/>
                  </a:lnTo>
                  <a:lnTo>
                    <a:pt x="20463" y="2076"/>
                  </a:lnTo>
                  <a:lnTo>
                    <a:pt x="16294" y="1"/>
                  </a:lnTo>
                  <a:lnTo>
                    <a:pt x="12123" y="2076"/>
                  </a:lnTo>
                  <a:lnTo>
                    <a:pt x="79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7" name="Google Shape;37;p2"/>
            <p:cNvSpPr/>
            <p:nvPr/>
          </p:nvSpPr>
          <p:spPr bwMode="auto">
            <a:xfrm>
              <a:off x="4770200" y="5006960"/>
              <a:ext cx="974714" cy="107409"/>
            </a:xfrm>
            <a:custGeom>
              <a:avLst/>
              <a:gdLst/>
              <a:ahLst/>
              <a:cxnLst/>
              <a:rect l="l" t="t" r="r" b="b"/>
              <a:pathLst>
                <a:path w="28759" h="2656" extrusionOk="0">
                  <a:moveTo>
                    <a:pt x="7952" y="1"/>
                  </a:moveTo>
                  <a:lnTo>
                    <a:pt x="3780" y="2076"/>
                  </a:lnTo>
                  <a:lnTo>
                    <a:pt x="0" y="193"/>
                  </a:lnTo>
                  <a:lnTo>
                    <a:pt x="0" y="774"/>
                  </a:lnTo>
                  <a:lnTo>
                    <a:pt x="3780" y="2655"/>
                  </a:lnTo>
                  <a:lnTo>
                    <a:pt x="7952" y="580"/>
                  </a:lnTo>
                  <a:lnTo>
                    <a:pt x="12123" y="2655"/>
                  </a:lnTo>
                  <a:lnTo>
                    <a:pt x="16294" y="580"/>
                  </a:lnTo>
                  <a:lnTo>
                    <a:pt x="20463" y="2655"/>
                  </a:lnTo>
                  <a:lnTo>
                    <a:pt x="24636" y="580"/>
                  </a:lnTo>
                  <a:lnTo>
                    <a:pt x="28758" y="2632"/>
                  </a:lnTo>
                  <a:lnTo>
                    <a:pt x="28758" y="2052"/>
                  </a:lnTo>
                  <a:lnTo>
                    <a:pt x="24636" y="1"/>
                  </a:lnTo>
                  <a:lnTo>
                    <a:pt x="20463" y="2076"/>
                  </a:lnTo>
                  <a:lnTo>
                    <a:pt x="16294" y="1"/>
                  </a:lnTo>
                  <a:lnTo>
                    <a:pt x="12123" y="2076"/>
                  </a:lnTo>
                  <a:lnTo>
                    <a:pt x="79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8" name="Google Shape;38;p2"/>
            <p:cNvSpPr/>
            <p:nvPr/>
          </p:nvSpPr>
          <p:spPr bwMode="auto">
            <a:xfrm>
              <a:off x="4770200" y="5102357"/>
              <a:ext cx="974714" cy="107368"/>
            </a:xfrm>
            <a:custGeom>
              <a:avLst/>
              <a:gdLst/>
              <a:ahLst/>
              <a:cxnLst/>
              <a:rect l="l" t="t" r="r" b="b"/>
              <a:pathLst>
                <a:path w="28759" h="2655" extrusionOk="0">
                  <a:moveTo>
                    <a:pt x="7952" y="0"/>
                  </a:moveTo>
                  <a:lnTo>
                    <a:pt x="3780" y="2076"/>
                  </a:lnTo>
                  <a:lnTo>
                    <a:pt x="0" y="194"/>
                  </a:lnTo>
                  <a:lnTo>
                    <a:pt x="0" y="774"/>
                  </a:lnTo>
                  <a:lnTo>
                    <a:pt x="3780" y="2655"/>
                  </a:lnTo>
                  <a:lnTo>
                    <a:pt x="7952" y="579"/>
                  </a:lnTo>
                  <a:lnTo>
                    <a:pt x="12123" y="2655"/>
                  </a:lnTo>
                  <a:lnTo>
                    <a:pt x="16294" y="579"/>
                  </a:lnTo>
                  <a:lnTo>
                    <a:pt x="20463" y="2655"/>
                  </a:lnTo>
                  <a:lnTo>
                    <a:pt x="24636" y="579"/>
                  </a:lnTo>
                  <a:lnTo>
                    <a:pt x="28758" y="2632"/>
                  </a:lnTo>
                  <a:lnTo>
                    <a:pt x="28758" y="2053"/>
                  </a:lnTo>
                  <a:lnTo>
                    <a:pt x="24636" y="0"/>
                  </a:lnTo>
                  <a:lnTo>
                    <a:pt x="20463" y="2076"/>
                  </a:lnTo>
                  <a:lnTo>
                    <a:pt x="16294" y="0"/>
                  </a:lnTo>
                  <a:lnTo>
                    <a:pt x="12123" y="2076"/>
                  </a:lnTo>
                  <a:lnTo>
                    <a:pt x="795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Numbers and text" userDrawn="1">
  <p:cSld name="Numbers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1" name="Google Shape;531;p20"/>
          <p:cNvSpPr txBox="1">
            <a:spLocks noGrp="1"/>
          </p:cNvSpPr>
          <p:nvPr>
            <p:ph type="title" hasCustomPrompt="1"/>
          </p:nvPr>
        </p:nvSpPr>
        <p:spPr bwMode="auto">
          <a:xfrm>
            <a:off x="950976" y="1899501"/>
            <a:ext cx="5760000" cy="100639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2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9pPr>
          </a:lstStyle>
          <a:p>
            <a:pPr>
              <a:defRPr/>
            </a:pPr>
            <a:r>
              <a:t>xx%</a:t>
            </a:r>
          </a:p>
        </p:txBody>
      </p:sp>
      <p:sp>
        <p:nvSpPr>
          <p:cNvPr id="532" name="Google Shape;532;p20"/>
          <p:cNvSpPr txBox="1">
            <a:spLocks noGrp="1"/>
          </p:cNvSpPr>
          <p:nvPr>
            <p:ph type="subTitle" idx="1"/>
          </p:nvPr>
        </p:nvSpPr>
        <p:spPr bwMode="auto">
          <a:xfrm>
            <a:off x="950976" y="2941157"/>
            <a:ext cx="3552000" cy="94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33" name="Google Shape;533;p20"/>
          <p:cNvSpPr txBox="1">
            <a:spLocks noGrp="1"/>
          </p:cNvSpPr>
          <p:nvPr>
            <p:ph type="sldNum" idx="12"/>
          </p:nvPr>
        </p:nvSpPr>
        <p:spPr bwMode="auto">
          <a:xfrm>
            <a:off x="960033" y="6139200"/>
            <a:ext cx="604400" cy="2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buNone/>
              <a:defRPr sz="1050" b="1"/>
            </a:lvl1pPr>
            <a:lvl2pPr lvl="1" algn="l">
              <a:buNone/>
              <a:defRPr sz="1050" b="1"/>
            </a:lvl2pPr>
            <a:lvl3pPr lvl="2" algn="l">
              <a:buNone/>
              <a:defRPr sz="1050" b="1"/>
            </a:lvl3pPr>
            <a:lvl4pPr lvl="3" algn="l">
              <a:buNone/>
              <a:defRPr sz="1050" b="1"/>
            </a:lvl4pPr>
            <a:lvl5pPr lvl="4" algn="l">
              <a:buNone/>
              <a:defRPr sz="1050" b="1"/>
            </a:lvl5pPr>
            <a:lvl6pPr lvl="5" algn="l">
              <a:buNone/>
              <a:defRPr sz="1050" b="1"/>
            </a:lvl6pPr>
            <a:lvl7pPr lvl="6" algn="l">
              <a:buNone/>
              <a:defRPr sz="1050" b="1"/>
            </a:lvl7pPr>
            <a:lvl8pPr lvl="7" algn="l">
              <a:buNone/>
              <a:defRPr sz="1050" b="1"/>
            </a:lvl8pPr>
            <a:lvl9pPr lvl="8" algn="l">
              <a:buNone/>
              <a:defRPr sz="1050" b="1"/>
            </a:lvl9pPr>
          </a:lstStyle>
          <a:p>
            <a:pPr>
              <a:defRPr/>
            </a:pPr>
            <a:fld id="{00000000-1234-1234-1234-123412341234}" type="slidenum">
              <a:rPr lang="en"/>
              <a:t>‹#›</a:t>
            </a:fld>
            <a:endParaRPr lang="en" sz="1350"/>
          </a:p>
        </p:txBody>
      </p:sp>
      <p:sp>
        <p:nvSpPr>
          <p:cNvPr id="534" name="Google Shape;534;p20"/>
          <p:cNvSpPr/>
          <p:nvPr/>
        </p:nvSpPr>
        <p:spPr bwMode="auto">
          <a:xfrm>
            <a:off x="962033" y="6496700"/>
            <a:ext cx="336800" cy="37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grpSp>
        <p:nvGrpSpPr>
          <p:cNvPr id="535" name="Google Shape;535;p20"/>
          <p:cNvGrpSpPr/>
          <p:nvPr/>
        </p:nvGrpSpPr>
        <p:grpSpPr bwMode="auto">
          <a:xfrm>
            <a:off x="11231986" y="15"/>
            <a:ext cx="739797" cy="1495740"/>
            <a:chOff x="4402200" y="1457825"/>
            <a:chExt cx="245149" cy="495650"/>
          </a:xfrm>
        </p:grpSpPr>
        <p:sp>
          <p:nvSpPr>
            <p:cNvPr id="536" name="Google Shape;536;p20"/>
            <p:cNvSpPr/>
            <p:nvPr/>
          </p:nvSpPr>
          <p:spPr bwMode="auto">
            <a:xfrm>
              <a:off x="4601525" y="1457825"/>
              <a:ext cx="45825" cy="45850"/>
            </a:xfrm>
            <a:custGeom>
              <a:avLst/>
              <a:gdLst/>
              <a:ahLst/>
              <a:cxnLst/>
              <a:rect l="l" t="t" r="r" b="b"/>
              <a:pathLst>
                <a:path w="1833" h="1834" extrusionOk="0">
                  <a:moveTo>
                    <a:pt x="916" y="1"/>
                  </a:moveTo>
                  <a:cubicBezTo>
                    <a:pt x="411" y="1"/>
                    <a:pt x="0" y="412"/>
                    <a:pt x="0" y="918"/>
                  </a:cubicBezTo>
                  <a:cubicBezTo>
                    <a:pt x="0" y="1422"/>
                    <a:pt x="411" y="1834"/>
                    <a:pt x="916" y="1834"/>
                  </a:cubicBezTo>
                  <a:cubicBezTo>
                    <a:pt x="1422" y="1834"/>
                    <a:pt x="1833" y="1424"/>
                    <a:pt x="1833" y="918"/>
                  </a:cubicBezTo>
                  <a:cubicBezTo>
                    <a:pt x="1833" y="412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37" name="Google Shape;537;p20"/>
            <p:cNvSpPr/>
            <p:nvPr/>
          </p:nvSpPr>
          <p:spPr bwMode="auto">
            <a:xfrm>
              <a:off x="4601525" y="1547825"/>
              <a:ext cx="45825" cy="45800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6" y="0"/>
                  </a:moveTo>
                  <a:cubicBezTo>
                    <a:pt x="411" y="0"/>
                    <a:pt x="0" y="410"/>
                    <a:pt x="0" y="916"/>
                  </a:cubicBezTo>
                  <a:cubicBezTo>
                    <a:pt x="0" y="1422"/>
                    <a:pt x="411" y="1831"/>
                    <a:pt x="916" y="1831"/>
                  </a:cubicBezTo>
                  <a:cubicBezTo>
                    <a:pt x="1422" y="1831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38" name="Google Shape;538;p20"/>
            <p:cNvSpPr/>
            <p:nvPr/>
          </p:nvSpPr>
          <p:spPr bwMode="auto">
            <a:xfrm>
              <a:off x="4601525" y="1637800"/>
              <a:ext cx="45825" cy="45800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6" y="0"/>
                  </a:moveTo>
                  <a:cubicBezTo>
                    <a:pt x="411" y="0"/>
                    <a:pt x="0" y="410"/>
                    <a:pt x="0" y="916"/>
                  </a:cubicBezTo>
                  <a:cubicBezTo>
                    <a:pt x="0" y="1422"/>
                    <a:pt x="411" y="1831"/>
                    <a:pt x="916" y="1831"/>
                  </a:cubicBezTo>
                  <a:cubicBezTo>
                    <a:pt x="1422" y="1831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39" name="Google Shape;539;p20"/>
            <p:cNvSpPr/>
            <p:nvPr/>
          </p:nvSpPr>
          <p:spPr bwMode="auto">
            <a:xfrm>
              <a:off x="4601525" y="1727725"/>
              <a:ext cx="45825" cy="45850"/>
            </a:xfrm>
            <a:custGeom>
              <a:avLst/>
              <a:gdLst/>
              <a:ahLst/>
              <a:cxnLst/>
              <a:rect l="l" t="t" r="r" b="b"/>
              <a:pathLst>
                <a:path w="1833" h="1834" extrusionOk="0">
                  <a:moveTo>
                    <a:pt x="916" y="1"/>
                  </a:moveTo>
                  <a:cubicBezTo>
                    <a:pt x="411" y="1"/>
                    <a:pt x="0" y="410"/>
                    <a:pt x="0" y="916"/>
                  </a:cubicBezTo>
                  <a:cubicBezTo>
                    <a:pt x="0" y="1422"/>
                    <a:pt x="411" y="1833"/>
                    <a:pt x="916" y="1833"/>
                  </a:cubicBezTo>
                  <a:cubicBezTo>
                    <a:pt x="1422" y="1833"/>
                    <a:pt x="1833" y="1422"/>
                    <a:pt x="1833" y="916"/>
                  </a:cubicBezTo>
                  <a:cubicBezTo>
                    <a:pt x="1833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40" name="Google Shape;540;p20"/>
            <p:cNvSpPr/>
            <p:nvPr/>
          </p:nvSpPr>
          <p:spPr bwMode="auto">
            <a:xfrm>
              <a:off x="4601525" y="1817700"/>
              <a:ext cx="45825" cy="45800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6" y="1"/>
                  </a:moveTo>
                  <a:cubicBezTo>
                    <a:pt x="411" y="1"/>
                    <a:pt x="0" y="410"/>
                    <a:pt x="0" y="916"/>
                  </a:cubicBezTo>
                  <a:cubicBezTo>
                    <a:pt x="0" y="1422"/>
                    <a:pt x="411" y="1832"/>
                    <a:pt x="916" y="1832"/>
                  </a:cubicBezTo>
                  <a:cubicBezTo>
                    <a:pt x="1422" y="1832"/>
                    <a:pt x="1833" y="1422"/>
                    <a:pt x="1833" y="916"/>
                  </a:cubicBezTo>
                  <a:cubicBezTo>
                    <a:pt x="1833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41" name="Google Shape;541;p20"/>
            <p:cNvSpPr/>
            <p:nvPr/>
          </p:nvSpPr>
          <p:spPr bwMode="auto">
            <a:xfrm>
              <a:off x="4601525" y="1907650"/>
              <a:ext cx="45825" cy="45825"/>
            </a:xfrm>
            <a:custGeom>
              <a:avLst/>
              <a:gdLst/>
              <a:ahLst/>
              <a:cxnLst/>
              <a:rect l="l" t="t" r="r" b="b"/>
              <a:pathLst>
                <a:path w="1833" h="1833" extrusionOk="0">
                  <a:moveTo>
                    <a:pt x="916" y="0"/>
                  </a:moveTo>
                  <a:cubicBezTo>
                    <a:pt x="411" y="0"/>
                    <a:pt x="0" y="411"/>
                    <a:pt x="0" y="917"/>
                  </a:cubicBezTo>
                  <a:cubicBezTo>
                    <a:pt x="0" y="1422"/>
                    <a:pt x="411" y="1833"/>
                    <a:pt x="916" y="1833"/>
                  </a:cubicBezTo>
                  <a:cubicBezTo>
                    <a:pt x="1422" y="1833"/>
                    <a:pt x="1833" y="1422"/>
                    <a:pt x="1833" y="917"/>
                  </a:cubicBezTo>
                  <a:cubicBezTo>
                    <a:pt x="1833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42" name="Google Shape;542;p20"/>
            <p:cNvSpPr/>
            <p:nvPr/>
          </p:nvSpPr>
          <p:spPr bwMode="auto">
            <a:xfrm>
              <a:off x="4501875" y="1457825"/>
              <a:ext cx="45800" cy="45850"/>
            </a:xfrm>
            <a:custGeom>
              <a:avLst/>
              <a:gdLst/>
              <a:ahLst/>
              <a:cxnLst/>
              <a:rect l="l" t="t" r="r" b="b"/>
              <a:pathLst>
                <a:path w="1832" h="1834" extrusionOk="0">
                  <a:moveTo>
                    <a:pt x="916" y="1"/>
                  </a:moveTo>
                  <a:cubicBezTo>
                    <a:pt x="410" y="1"/>
                    <a:pt x="1" y="412"/>
                    <a:pt x="1" y="918"/>
                  </a:cubicBezTo>
                  <a:cubicBezTo>
                    <a:pt x="1" y="1422"/>
                    <a:pt x="410" y="1834"/>
                    <a:pt x="916" y="1834"/>
                  </a:cubicBezTo>
                  <a:cubicBezTo>
                    <a:pt x="1422" y="1834"/>
                    <a:pt x="1832" y="1424"/>
                    <a:pt x="1832" y="918"/>
                  </a:cubicBezTo>
                  <a:cubicBezTo>
                    <a:pt x="1832" y="412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43" name="Google Shape;543;p20"/>
            <p:cNvSpPr/>
            <p:nvPr/>
          </p:nvSpPr>
          <p:spPr bwMode="auto">
            <a:xfrm>
              <a:off x="4501875" y="1547825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1"/>
                    <a:pt x="916" y="1831"/>
                  </a:cubicBezTo>
                  <a:cubicBezTo>
                    <a:pt x="1422" y="1831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44" name="Google Shape;544;p20"/>
            <p:cNvSpPr/>
            <p:nvPr/>
          </p:nvSpPr>
          <p:spPr bwMode="auto">
            <a:xfrm>
              <a:off x="4501875" y="163780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1"/>
                    <a:pt x="916" y="1831"/>
                  </a:cubicBezTo>
                  <a:cubicBezTo>
                    <a:pt x="1422" y="1831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45" name="Google Shape;545;p20"/>
            <p:cNvSpPr/>
            <p:nvPr/>
          </p:nvSpPr>
          <p:spPr bwMode="auto">
            <a:xfrm>
              <a:off x="4501875" y="1727725"/>
              <a:ext cx="45800" cy="45850"/>
            </a:xfrm>
            <a:custGeom>
              <a:avLst/>
              <a:gdLst/>
              <a:ahLst/>
              <a:cxnLst/>
              <a:rect l="l" t="t" r="r" b="b"/>
              <a:pathLst>
                <a:path w="1832" h="1834" extrusionOk="0">
                  <a:moveTo>
                    <a:pt x="916" y="1"/>
                  </a:moveTo>
                  <a:cubicBezTo>
                    <a:pt x="410" y="1"/>
                    <a:pt x="1" y="410"/>
                    <a:pt x="1" y="916"/>
                  </a:cubicBezTo>
                  <a:cubicBezTo>
                    <a:pt x="1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6"/>
                  </a:cubicBezTo>
                  <a:cubicBezTo>
                    <a:pt x="1832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46" name="Google Shape;546;p20"/>
            <p:cNvSpPr/>
            <p:nvPr/>
          </p:nvSpPr>
          <p:spPr bwMode="auto">
            <a:xfrm>
              <a:off x="4501875" y="181770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1"/>
                  </a:moveTo>
                  <a:cubicBezTo>
                    <a:pt x="410" y="1"/>
                    <a:pt x="1" y="410"/>
                    <a:pt x="1" y="916"/>
                  </a:cubicBezTo>
                  <a:cubicBezTo>
                    <a:pt x="1" y="1422"/>
                    <a:pt x="410" y="1832"/>
                    <a:pt x="916" y="1832"/>
                  </a:cubicBezTo>
                  <a:cubicBezTo>
                    <a:pt x="1422" y="1832"/>
                    <a:pt x="1832" y="1422"/>
                    <a:pt x="1832" y="916"/>
                  </a:cubicBezTo>
                  <a:cubicBezTo>
                    <a:pt x="1832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47" name="Google Shape;547;p20"/>
            <p:cNvSpPr/>
            <p:nvPr/>
          </p:nvSpPr>
          <p:spPr bwMode="auto">
            <a:xfrm>
              <a:off x="4501875" y="1907650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1" y="411"/>
                    <a:pt x="1" y="917"/>
                  </a:cubicBezTo>
                  <a:cubicBezTo>
                    <a:pt x="1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7"/>
                  </a:cubicBezTo>
                  <a:cubicBezTo>
                    <a:pt x="1832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48" name="Google Shape;548;p20"/>
            <p:cNvSpPr/>
            <p:nvPr/>
          </p:nvSpPr>
          <p:spPr bwMode="auto">
            <a:xfrm>
              <a:off x="4402200" y="1457825"/>
              <a:ext cx="45800" cy="45850"/>
            </a:xfrm>
            <a:custGeom>
              <a:avLst/>
              <a:gdLst/>
              <a:ahLst/>
              <a:cxnLst/>
              <a:rect l="l" t="t" r="r" b="b"/>
              <a:pathLst>
                <a:path w="1832" h="1834" extrusionOk="0">
                  <a:moveTo>
                    <a:pt x="916" y="1"/>
                  </a:moveTo>
                  <a:cubicBezTo>
                    <a:pt x="410" y="1"/>
                    <a:pt x="0" y="412"/>
                    <a:pt x="0" y="918"/>
                  </a:cubicBezTo>
                  <a:cubicBezTo>
                    <a:pt x="0" y="1422"/>
                    <a:pt x="410" y="1834"/>
                    <a:pt x="916" y="1834"/>
                  </a:cubicBezTo>
                  <a:cubicBezTo>
                    <a:pt x="1422" y="1834"/>
                    <a:pt x="1832" y="1424"/>
                    <a:pt x="1832" y="918"/>
                  </a:cubicBezTo>
                  <a:cubicBezTo>
                    <a:pt x="1832" y="412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49" name="Google Shape;549;p20"/>
            <p:cNvSpPr/>
            <p:nvPr/>
          </p:nvSpPr>
          <p:spPr bwMode="auto">
            <a:xfrm>
              <a:off x="4402200" y="1547825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0" y="410"/>
                    <a:pt x="0" y="916"/>
                  </a:cubicBezTo>
                  <a:cubicBezTo>
                    <a:pt x="0" y="1422"/>
                    <a:pt x="410" y="1831"/>
                    <a:pt x="916" y="1831"/>
                  </a:cubicBezTo>
                  <a:cubicBezTo>
                    <a:pt x="1422" y="1831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50" name="Google Shape;550;p20"/>
            <p:cNvSpPr/>
            <p:nvPr/>
          </p:nvSpPr>
          <p:spPr bwMode="auto">
            <a:xfrm>
              <a:off x="4402200" y="163780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0" y="410"/>
                    <a:pt x="0" y="916"/>
                  </a:cubicBezTo>
                  <a:cubicBezTo>
                    <a:pt x="0" y="1422"/>
                    <a:pt x="410" y="1831"/>
                    <a:pt x="916" y="1831"/>
                  </a:cubicBezTo>
                  <a:cubicBezTo>
                    <a:pt x="1422" y="1831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51" name="Google Shape;551;p20"/>
            <p:cNvSpPr/>
            <p:nvPr/>
          </p:nvSpPr>
          <p:spPr bwMode="auto">
            <a:xfrm>
              <a:off x="4402200" y="1727725"/>
              <a:ext cx="45800" cy="45850"/>
            </a:xfrm>
            <a:custGeom>
              <a:avLst/>
              <a:gdLst/>
              <a:ahLst/>
              <a:cxnLst/>
              <a:rect l="l" t="t" r="r" b="b"/>
              <a:pathLst>
                <a:path w="1832" h="1834" extrusionOk="0">
                  <a:moveTo>
                    <a:pt x="916" y="1"/>
                  </a:moveTo>
                  <a:cubicBezTo>
                    <a:pt x="410" y="1"/>
                    <a:pt x="0" y="410"/>
                    <a:pt x="0" y="916"/>
                  </a:cubicBezTo>
                  <a:cubicBezTo>
                    <a:pt x="0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6"/>
                  </a:cubicBezTo>
                  <a:cubicBezTo>
                    <a:pt x="1832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52" name="Google Shape;552;p20"/>
            <p:cNvSpPr/>
            <p:nvPr/>
          </p:nvSpPr>
          <p:spPr bwMode="auto">
            <a:xfrm>
              <a:off x="4402200" y="181770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1"/>
                  </a:moveTo>
                  <a:cubicBezTo>
                    <a:pt x="410" y="1"/>
                    <a:pt x="0" y="410"/>
                    <a:pt x="0" y="916"/>
                  </a:cubicBezTo>
                  <a:cubicBezTo>
                    <a:pt x="0" y="1422"/>
                    <a:pt x="410" y="1832"/>
                    <a:pt x="916" y="1832"/>
                  </a:cubicBezTo>
                  <a:cubicBezTo>
                    <a:pt x="1422" y="1832"/>
                    <a:pt x="1832" y="1422"/>
                    <a:pt x="1832" y="916"/>
                  </a:cubicBezTo>
                  <a:cubicBezTo>
                    <a:pt x="1832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53" name="Google Shape;553;p20"/>
            <p:cNvSpPr/>
            <p:nvPr/>
          </p:nvSpPr>
          <p:spPr bwMode="auto">
            <a:xfrm>
              <a:off x="4402200" y="1907650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0" y="411"/>
                    <a:pt x="0" y="917"/>
                  </a:cubicBezTo>
                  <a:cubicBezTo>
                    <a:pt x="0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7"/>
                  </a:cubicBezTo>
                  <a:cubicBezTo>
                    <a:pt x="1832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</p:grpSp>
      <p:sp>
        <p:nvSpPr>
          <p:cNvPr id="554" name="Google Shape;554;p20"/>
          <p:cNvSpPr/>
          <p:nvPr/>
        </p:nvSpPr>
        <p:spPr bwMode="auto">
          <a:xfrm rot="5400000">
            <a:off x="467028" y="-50839"/>
            <a:ext cx="26000" cy="959944"/>
          </a:xfrm>
          <a:custGeom>
            <a:avLst/>
            <a:gdLst/>
            <a:ahLst/>
            <a:cxnLst/>
            <a:rect l="l" t="t" r="r" b="b"/>
            <a:pathLst>
              <a:path w="780" h="46705" extrusionOk="0">
                <a:moveTo>
                  <a:pt x="390" y="1"/>
                </a:moveTo>
                <a:cubicBezTo>
                  <a:pt x="176" y="1"/>
                  <a:pt x="1" y="176"/>
                  <a:pt x="1" y="390"/>
                </a:cubicBezTo>
                <a:lnTo>
                  <a:pt x="1" y="46317"/>
                </a:lnTo>
                <a:cubicBezTo>
                  <a:pt x="1" y="46531"/>
                  <a:pt x="176" y="46705"/>
                  <a:pt x="390" y="46705"/>
                </a:cubicBezTo>
                <a:cubicBezTo>
                  <a:pt x="604" y="46705"/>
                  <a:pt x="780" y="46531"/>
                  <a:pt x="780" y="46317"/>
                </a:cubicBezTo>
                <a:lnTo>
                  <a:pt x="780" y="390"/>
                </a:lnTo>
                <a:cubicBezTo>
                  <a:pt x="780" y="176"/>
                  <a:pt x="604" y="1"/>
                  <a:pt x="39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555" name="Google Shape;555;p20"/>
          <p:cNvSpPr/>
          <p:nvPr/>
        </p:nvSpPr>
        <p:spPr bwMode="auto">
          <a:xfrm rot="5400000">
            <a:off x="467062" y="24128"/>
            <a:ext cx="25933" cy="959944"/>
          </a:xfrm>
          <a:custGeom>
            <a:avLst/>
            <a:gdLst/>
            <a:ahLst/>
            <a:cxnLst/>
            <a:rect l="l" t="t" r="r" b="b"/>
            <a:pathLst>
              <a:path w="778" h="46705" extrusionOk="0">
                <a:moveTo>
                  <a:pt x="390" y="1"/>
                </a:moveTo>
                <a:cubicBezTo>
                  <a:pt x="176" y="1"/>
                  <a:pt x="0" y="176"/>
                  <a:pt x="0" y="390"/>
                </a:cubicBezTo>
                <a:lnTo>
                  <a:pt x="0" y="46317"/>
                </a:lnTo>
                <a:cubicBezTo>
                  <a:pt x="0" y="46531"/>
                  <a:pt x="176" y="46705"/>
                  <a:pt x="390" y="46705"/>
                </a:cubicBezTo>
                <a:cubicBezTo>
                  <a:pt x="602" y="46705"/>
                  <a:pt x="778" y="46531"/>
                  <a:pt x="778" y="46317"/>
                </a:cubicBezTo>
                <a:lnTo>
                  <a:pt x="778" y="390"/>
                </a:lnTo>
                <a:cubicBezTo>
                  <a:pt x="778" y="176"/>
                  <a:pt x="602" y="1"/>
                  <a:pt x="39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556" name="Google Shape;556;p20"/>
          <p:cNvSpPr/>
          <p:nvPr/>
        </p:nvSpPr>
        <p:spPr bwMode="auto">
          <a:xfrm rot="5400000">
            <a:off x="467028" y="99095"/>
            <a:ext cx="26000" cy="959944"/>
          </a:xfrm>
          <a:custGeom>
            <a:avLst/>
            <a:gdLst/>
            <a:ahLst/>
            <a:cxnLst/>
            <a:rect l="l" t="t" r="r" b="b"/>
            <a:pathLst>
              <a:path w="780" h="46705" extrusionOk="0">
                <a:moveTo>
                  <a:pt x="390" y="1"/>
                </a:moveTo>
                <a:cubicBezTo>
                  <a:pt x="175" y="1"/>
                  <a:pt x="0" y="176"/>
                  <a:pt x="0" y="390"/>
                </a:cubicBezTo>
                <a:lnTo>
                  <a:pt x="0" y="46317"/>
                </a:lnTo>
                <a:cubicBezTo>
                  <a:pt x="0" y="46531"/>
                  <a:pt x="175" y="46705"/>
                  <a:pt x="390" y="46705"/>
                </a:cubicBezTo>
                <a:cubicBezTo>
                  <a:pt x="604" y="46705"/>
                  <a:pt x="779" y="46531"/>
                  <a:pt x="779" y="46317"/>
                </a:cubicBezTo>
                <a:lnTo>
                  <a:pt x="779" y="390"/>
                </a:lnTo>
                <a:cubicBezTo>
                  <a:pt x="779" y="176"/>
                  <a:pt x="604" y="1"/>
                  <a:pt x="39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557" name="Google Shape;557;p20"/>
          <p:cNvSpPr/>
          <p:nvPr/>
        </p:nvSpPr>
        <p:spPr bwMode="auto">
          <a:xfrm rot="5400000">
            <a:off x="467046" y="174045"/>
            <a:ext cx="25967" cy="959944"/>
          </a:xfrm>
          <a:custGeom>
            <a:avLst/>
            <a:gdLst/>
            <a:ahLst/>
            <a:cxnLst/>
            <a:rect l="l" t="t" r="r" b="b"/>
            <a:pathLst>
              <a:path w="779" h="46705" extrusionOk="0">
                <a:moveTo>
                  <a:pt x="390" y="1"/>
                </a:moveTo>
                <a:cubicBezTo>
                  <a:pt x="176" y="1"/>
                  <a:pt x="1" y="176"/>
                  <a:pt x="1" y="390"/>
                </a:cubicBezTo>
                <a:lnTo>
                  <a:pt x="1" y="46317"/>
                </a:lnTo>
                <a:cubicBezTo>
                  <a:pt x="1" y="46531"/>
                  <a:pt x="176" y="46705"/>
                  <a:pt x="390" y="46705"/>
                </a:cubicBezTo>
                <a:cubicBezTo>
                  <a:pt x="604" y="46705"/>
                  <a:pt x="778" y="46531"/>
                  <a:pt x="778" y="46317"/>
                </a:cubicBezTo>
                <a:lnTo>
                  <a:pt x="778" y="390"/>
                </a:lnTo>
                <a:cubicBezTo>
                  <a:pt x="778" y="176"/>
                  <a:pt x="603" y="1"/>
                  <a:pt x="39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558" name="Google Shape;558;p20"/>
          <p:cNvSpPr/>
          <p:nvPr/>
        </p:nvSpPr>
        <p:spPr bwMode="auto">
          <a:xfrm rot="5400000">
            <a:off x="467028" y="248995"/>
            <a:ext cx="26000" cy="959944"/>
          </a:xfrm>
          <a:custGeom>
            <a:avLst/>
            <a:gdLst/>
            <a:ahLst/>
            <a:cxnLst/>
            <a:rect l="l" t="t" r="r" b="b"/>
            <a:pathLst>
              <a:path w="780" h="46705" extrusionOk="0">
                <a:moveTo>
                  <a:pt x="390" y="1"/>
                </a:moveTo>
                <a:cubicBezTo>
                  <a:pt x="176" y="1"/>
                  <a:pt x="0" y="176"/>
                  <a:pt x="0" y="390"/>
                </a:cubicBezTo>
                <a:lnTo>
                  <a:pt x="0" y="46317"/>
                </a:lnTo>
                <a:cubicBezTo>
                  <a:pt x="0" y="46531"/>
                  <a:pt x="176" y="46705"/>
                  <a:pt x="390" y="46705"/>
                </a:cubicBezTo>
                <a:cubicBezTo>
                  <a:pt x="604" y="46705"/>
                  <a:pt x="780" y="46531"/>
                  <a:pt x="780" y="46317"/>
                </a:cubicBezTo>
                <a:lnTo>
                  <a:pt x="780" y="390"/>
                </a:lnTo>
                <a:cubicBezTo>
                  <a:pt x="780" y="176"/>
                  <a:pt x="604" y="1"/>
                  <a:pt x="39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559" name="Google Shape;559;p20"/>
          <p:cNvSpPr/>
          <p:nvPr/>
        </p:nvSpPr>
        <p:spPr bwMode="auto">
          <a:xfrm rot="5400000">
            <a:off x="467046" y="323945"/>
            <a:ext cx="25967" cy="959944"/>
          </a:xfrm>
          <a:custGeom>
            <a:avLst/>
            <a:gdLst/>
            <a:ahLst/>
            <a:cxnLst/>
            <a:rect l="l" t="t" r="r" b="b"/>
            <a:pathLst>
              <a:path w="779" h="46705" extrusionOk="0">
                <a:moveTo>
                  <a:pt x="390" y="1"/>
                </a:moveTo>
                <a:cubicBezTo>
                  <a:pt x="176" y="1"/>
                  <a:pt x="1" y="176"/>
                  <a:pt x="1" y="390"/>
                </a:cubicBezTo>
                <a:lnTo>
                  <a:pt x="1" y="46317"/>
                </a:lnTo>
                <a:cubicBezTo>
                  <a:pt x="1" y="46531"/>
                  <a:pt x="176" y="46705"/>
                  <a:pt x="390" y="46705"/>
                </a:cubicBezTo>
                <a:cubicBezTo>
                  <a:pt x="605" y="46705"/>
                  <a:pt x="778" y="46531"/>
                  <a:pt x="778" y="46317"/>
                </a:cubicBezTo>
                <a:lnTo>
                  <a:pt x="778" y="390"/>
                </a:lnTo>
                <a:cubicBezTo>
                  <a:pt x="778" y="176"/>
                  <a:pt x="603" y="1"/>
                  <a:pt x="39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560" name="Google Shape;560;p20"/>
          <p:cNvSpPr/>
          <p:nvPr/>
        </p:nvSpPr>
        <p:spPr bwMode="auto">
          <a:xfrm rot="5400000">
            <a:off x="467028" y="398895"/>
            <a:ext cx="26000" cy="959944"/>
          </a:xfrm>
          <a:custGeom>
            <a:avLst/>
            <a:gdLst/>
            <a:ahLst/>
            <a:cxnLst/>
            <a:rect l="l" t="t" r="r" b="b"/>
            <a:pathLst>
              <a:path w="780" h="46705" extrusionOk="0">
                <a:moveTo>
                  <a:pt x="390" y="1"/>
                </a:moveTo>
                <a:cubicBezTo>
                  <a:pt x="176" y="1"/>
                  <a:pt x="1" y="176"/>
                  <a:pt x="1" y="390"/>
                </a:cubicBezTo>
                <a:lnTo>
                  <a:pt x="1" y="46317"/>
                </a:lnTo>
                <a:cubicBezTo>
                  <a:pt x="1" y="46531"/>
                  <a:pt x="176" y="46705"/>
                  <a:pt x="390" y="46705"/>
                </a:cubicBezTo>
                <a:cubicBezTo>
                  <a:pt x="605" y="46705"/>
                  <a:pt x="780" y="46531"/>
                  <a:pt x="780" y="46317"/>
                </a:cubicBezTo>
                <a:lnTo>
                  <a:pt x="780" y="390"/>
                </a:lnTo>
                <a:cubicBezTo>
                  <a:pt x="780" y="176"/>
                  <a:pt x="605" y="1"/>
                  <a:pt x="39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561" name="Google Shape;561;p20"/>
          <p:cNvSpPr txBox="1">
            <a:spLocks noGrp="1"/>
          </p:cNvSpPr>
          <p:nvPr>
            <p:ph type="title" idx="2" hasCustomPrompt="1"/>
          </p:nvPr>
        </p:nvSpPr>
        <p:spPr bwMode="auto">
          <a:xfrm>
            <a:off x="5472200" y="4019901"/>
            <a:ext cx="5760000" cy="100639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9pPr>
          </a:lstStyle>
          <a:p>
            <a:pPr>
              <a:defRPr/>
            </a:pPr>
            <a:r>
              <a:t>xx%</a:t>
            </a:r>
          </a:p>
        </p:txBody>
      </p:sp>
      <p:sp>
        <p:nvSpPr>
          <p:cNvPr id="562" name="Google Shape;562;p20"/>
          <p:cNvSpPr txBox="1">
            <a:spLocks noGrp="1"/>
          </p:cNvSpPr>
          <p:nvPr>
            <p:ph type="subTitle" idx="3"/>
          </p:nvPr>
        </p:nvSpPr>
        <p:spPr bwMode="auto">
          <a:xfrm>
            <a:off x="7678200" y="5060692"/>
            <a:ext cx="3548000" cy="950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63" name="Google Shape;563;p20"/>
          <p:cNvSpPr/>
          <p:nvPr/>
        </p:nvSpPr>
        <p:spPr bwMode="auto">
          <a:xfrm>
            <a:off x="11755033" y="-69167"/>
            <a:ext cx="436800" cy="6996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 baseline="-2500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header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" name="Google Shape;40;p3"/>
          <p:cNvSpPr>
            <a:spLocks noGrp="1"/>
          </p:cNvSpPr>
          <p:nvPr>
            <p:ph type="pic" idx="2"/>
          </p:nvPr>
        </p:nvSpPr>
        <p:spPr bwMode="auto">
          <a:xfrm>
            <a:off x="632433" y="720000"/>
            <a:ext cx="3784800" cy="6148400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3"/>
          <p:cNvSpPr txBox="1">
            <a:spLocks noGrp="1"/>
          </p:cNvSpPr>
          <p:nvPr>
            <p:ph type="title"/>
          </p:nvPr>
        </p:nvSpPr>
        <p:spPr bwMode="auto">
          <a:xfrm>
            <a:off x="5832833" y="3246833"/>
            <a:ext cx="3996400" cy="93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850"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pPr>
              <a:defRPr/>
            </a:pPr>
            <a:endParaRPr/>
          </a:p>
        </p:txBody>
      </p:sp>
      <p:sp>
        <p:nvSpPr>
          <p:cNvPr id="42" name="Google Shape;42;p3"/>
          <p:cNvSpPr txBox="1">
            <a:spLocks noGrp="1"/>
          </p:cNvSpPr>
          <p:nvPr>
            <p:ph type="title" idx="3" hasCustomPrompt="1"/>
          </p:nvPr>
        </p:nvSpPr>
        <p:spPr bwMode="auto">
          <a:xfrm>
            <a:off x="6673333" y="1955841"/>
            <a:ext cx="2315200" cy="746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pPr>
              <a:defRPr/>
            </a:pPr>
            <a:r>
              <a:t>xx%</a:t>
            </a:r>
          </a:p>
        </p:txBody>
      </p:sp>
      <p:sp>
        <p:nvSpPr>
          <p:cNvPr id="43" name="Google Shape;43;p3"/>
          <p:cNvSpPr txBox="1">
            <a:spLocks noGrp="1"/>
          </p:cNvSpPr>
          <p:nvPr>
            <p:ph type="subTitle" idx="1"/>
          </p:nvPr>
        </p:nvSpPr>
        <p:spPr bwMode="auto">
          <a:xfrm>
            <a:off x="5832733" y="4286767"/>
            <a:ext cx="3996400" cy="14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5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4" name="Google Shape;44;p3"/>
          <p:cNvSpPr txBox="1">
            <a:spLocks noGrp="1"/>
          </p:cNvSpPr>
          <p:nvPr>
            <p:ph type="sldNum" idx="12"/>
          </p:nvPr>
        </p:nvSpPr>
        <p:spPr bwMode="auto">
          <a:xfrm>
            <a:off x="10891200" y="6139200"/>
            <a:ext cx="340800" cy="2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buNone/>
              <a:defRPr sz="1050" b="1"/>
            </a:lvl1pPr>
            <a:lvl2pPr lvl="1" algn="l">
              <a:buNone/>
              <a:defRPr sz="1050" b="1"/>
            </a:lvl2pPr>
            <a:lvl3pPr lvl="2" algn="l">
              <a:buNone/>
              <a:defRPr sz="1050" b="1"/>
            </a:lvl3pPr>
            <a:lvl4pPr lvl="3" algn="l">
              <a:buNone/>
              <a:defRPr sz="1050" b="1"/>
            </a:lvl4pPr>
            <a:lvl5pPr lvl="4" algn="l">
              <a:buNone/>
              <a:defRPr sz="1050" b="1"/>
            </a:lvl5pPr>
            <a:lvl6pPr lvl="5" algn="l">
              <a:buNone/>
              <a:defRPr sz="1050" b="1"/>
            </a:lvl6pPr>
            <a:lvl7pPr lvl="6" algn="l">
              <a:buNone/>
              <a:defRPr sz="1050" b="1"/>
            </a:lvl7pPr>
            <a:lvl8pPr lvl="7" algn="l">
              <a:buNone/>
              <a:defRPr sz="1050" b="1"/>
            </a:lvl8pPr>
            <a:lvl9pPr lvl="8" algn="l">
              <a:buNone/>
              <a:defRPr sz="1050" b="1"/>
            </a:lvl9pPr>
          </a:lstStyle>
          <a:p>
            <a:pPr>
              <a:defRPr/>
            </a:pPr>
            <a:fld id="{00000000-1234-1234-1234-123412341234}" type="slidenum">
              <a:rPr lang="en"/>
              <a:t>‹#›</a:t>
            </a:fld>
            <a:endParaRPr lang="en" sz="1350"/>
          </a:p>
        </p:txBody>
      </p:sp>
      <p:sp>
        <p:nvSpPr>
          <p:cNvPr id="45" name="Google Shape;45;p3"/>
          <p:cNvSpPr/>
          <p:nvPr/>
        </p:nvSpPr>
        <p:spPr bwMode="auto">
          <a:xfrm>
            <a:off x="10893200" y="6496700"/>
            <a:ext cx="336800" cy="37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grpSp>
        <p:nvGrpSpPr>
          <p:cNvPr id="46" name="Google Shape;46;p3"/>
          <p:cNvGrpSpPr/>
          <p:nvPr/>
        </p:nvGrpSpPr>
        <p:grpSpPr bwMode="auto">
          <a:xfrm>
            <a:off x="10484301" y="-250166"/>
            <a:ext cx="2430567" cy="2430567"/>
            <a:chOff x="459250" y="486800"/>
            <a:chExt cx="1822925" cy="1822925"/>
          </a:xfrm>
        </p:grpSpPr>
        <p:sp>
          <p:nvSpPr>
            <p:cNvPr id="47" name="Google Shape;47;p3"/>
            <p:cNvSpPr/>
            <p:nvPr/>
          </p:nvSpPr>
          <p:spPr bwMode="auto">
            <a:xfrm>
              <a:off x="459250" y="486800"/>
              <a:ext cx="1822925" cy="1822925"/>
            </a:xfrm>
            <a:custGeom>
              <a:avLst/>
              <a:gdLst/>
              <a:ahLst/>
              <a:cxnLst/>
              <a:rect l="l" t="t" r="r" b="b"/>
              <a:pathLst>
                <a:path w="72917" h="72917" extrusionOk="0">
                  <a:moveTo>
                    <a:pt x="36459" y="469"/>
                  </a:moveTo>
                  <a:cubicBezTo>
                    <a:pt x="56304" y="469"/>
                    <a:pt x="72448" y="16614"/>
                    <a:pt x="72448" y="36459"/>
                  </a:cubicBezTo>
                  <a:cubicBezTo>
                    <a:pt x="72448" y="56302"/>
                    <a:pt x="56303" y="72448"/>
                    <a:pt x="36459" y="72448"/>
                  </a:cubicBezTo>
                  <a:cubicBezTo>
                    <a:pt x="16614" y="72448"/>
                    <a:pt x="469" y="56302"/>
                    <a:pt x="469" y="36459"/>
                  </a:cubicBezTo>
                  <a:cubicBezTo>
                    <a:pt x="469" y="16614"/>
                    <a:pt x="16614" y="469"/>
                    <a:pt x="36459" y="469"/>
                  </a:cubicBezTo>
                  <a:close/>
                  <a:moveTo>
                    <a:pt x="36459" y="0"/>
                  </a:moveTo>
                  <a:cubicBezTo>
                    <a:pt x="16355" y="0"/>
                    <a:pt x="0" y="16355"/>
                    <a:pt x="0" y="36459"/>
                  </a:cubicBezTo>
                  <a:cubicBezTo>
                    <a:pt x="0" y="56561"/>
                    <a:pt x="16355" y="72916"/>
                    <a:pt x="36459" y="72916"/>
                  </a:cubicBezTo>
                  <a:cubicBezTo>
                    <a:pt x="56562" y="72916"/>
                    <a:pt x="72917" y="56563"/>
                    <a:pt x="72917" y="36459"/>
                  </a:cubicBezTo>
                  <a:cubicBezTo>
                    <a:pt x="72917" y="16355"/>
                    <a:pt x="56562" y="0"/>
                    <a:pt x="364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48" name="Google Shape;48;p3"/>
            <p:cNvSpPr/>
            <p:nvPr/>
          </p:nvSpPr>
          <p:spPr bwMode="auto">
            <a:xfrm>
              <a:off x="569100" y="596625"/>
              <a:ext cx="1603225" cy="1603250"/>
            </a:xfrm>
            <a:custGeom>
              <a:avLst/>
              <a:gdLst/>
              <a:ahLst/>
              <a:cxnLst/>
              <a:rect l="l" t="t" r="r" b="b"/>
              <a:pathLst>
                <a:path w="64129" h="64130" extrusionOk="0">
                  <a:moveTo>
                    <a:pt x="32065" y="471"/>
                  </a:moveTo>
                  <a:cubicBezTo>
                    <a:pt x="49487" y="471"/>
                    <a:pt x="63660" y="14644"/>
                    <a:pt x="63660" y="32066"/>
                  </a:cubicBezTo>
                  <a:cubicBezTo>
                    <a:pt x="63660" y="49488"/>
                    <a:pt x="49487" y="63661"/>
                    <a:pt x="32065" y="63661"/>
                  </a:cubicBezTo>
                  <a:cubicBezTo>
                    <a:pt x="14644" y="63661"/>
                    <a:pt x="470" y="49488"/>
                    <a:pt x="470" y="32066"/>
                  </a:cubicBezTo>
                  <a:cubicBezTo>
                    <a:pt x="470" y="14644"/>
                    <a:pt x="14644" y="471"/>
                    <a:pt x="32065" y="471"/>
                  </a:cubicBezTo>
                  <a:close/>
                  <a:moveTo>
                    <a:pt x="32065" y="1"/>
                  </a:moveTo>
                  <a:cubicBezTo>
                    <a:pt x="14385" y="1"/>
                    <a:pt x="0" y="14386"/>
                    <a:pt x="0" y="32066"/>
                  </a:cubicBezTo>
                  <a:cubicBezTo>
                    <a:pt x="0" y="49745"/>
                    <a:pt x="14385" y="64130"/>
                    <a:pt x="32065" y="64130"/>
                  </a:cubicBezTo>
                  <a:cubicBezTo>
                    <a:pt x="49746" y="64130"/>
                    <a:pt x="64129" y="49745"/>
                    <a:pt x="64129" y="32066"/>
                  </a:cubicBezTo>
                  <a:cubicBezTo>
                    <a:pt x="64129" y="14386"/>
                    <a:pt x="49746" y="1"/>
                    <a:pt x="320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49" name="Google Shape;49;p3"/>
            <p:cNvSpPr/>
            <p:nvPr/>
          </p:nvSpPr>
          <p:spPr bwMode="auto">
            <a:xfrm>
              <a:off x="678975" y="706525"/>
              <a:ext cx="1383500" cy="1383500"/>
            </a:xfrm>
            <a:custGeom>
              <a:avLst/>
              <a:gdLst/>
              <a:ahLst/>
              <a:cxnLst/>
              <a:rect l="l" t="t" r="r" b="b"/>
              <a:pathLst>
                <a:path w="55340" h="55340" extrusionOk="0">
                  <a:moveTo>
                    <a:pt x="27670" y="469"/>
                  </a:moveTo>
                  <a:cubicBezTo>
                    <a:pt x="42669" y="469"/>
                    <a:pt x="54870" y="12672"/>
                    <a:pt x="54870" y="27670"/>
                  </a:cubicBezTo>
                  <a:cubicBezTo>
                    <a:pt x="54870" y="42668"/>
                    <a:pt x="42669" y="54870"/>
                    <a:pt x="27670" y="54870"/>
                  </a:cubicBezTo>
                  <a:cubicBezTo>
                    <a:pt x="12672" y="54870"/>
                    <a:pt x="469" y="42668"/>
                    <a:pt x="469" y="27670"/>
                  </a:cubicBezTo>
                  <a:cubicBezTo>
                    <a:pt x="469" y="12672"/>
                    <a:pt x="12672" y="469"/>
                    <a:pt x="27670" y="469"/>
                  </a:cubicBezTo>
                  <a:close/>
                  <a:moveTo>
                    <a:pt x="27670" y="0"/>
                  </a:moveTo>
                  <a:cubicBezTo>
                    <a:pt x="12413" y="0"/>
                    <a:pt x="0" y="12413"/>
                    <a:pt x="0" y="27670"/>
                  </a:cubicBezTo>
                  <a:cubicBezTo>
                    <a:pt x="0" y="42927"/>
                    <a:pt x="12413" y="55340"/>
                    <a:pt x="27670" y="55340"/>
                  </a:cubicBezTo>
                  <a:cubicBezTo>
                    <a:pt x="42927" y="55340"/>
                    <a:pt x="55340" y="42927"/>
                    <a:pt x="55340" y="27670"/>
                  </a:cubicBezTo>
                  <a:cubicBezTo>
                    <a:pt x="55340" y="12413"/>
                    <a:pt x="42927" y="0"/>
                    <a:pt x="276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50" name="Google Shape;50;p3"/>
            <p:cNvSpPr/>
            <p:nvPr/>
          </p:nvSpPr>
          <p:spPr bwMode="auto">
            <a:xfrm>
              <a:off x="788825" y="816375"/>
              <a:ext cx="1163775" cy="1163775"/>
            </a:xfrm>
            <a:custGeom>
              <a:avLst/>
              <a:gdLst/>
              <a:ahLst/>
              <a:cxnLst/>
              <a:rect l="l" t="t" r="r" b="b"/>
              <a:pathLst>
                <a:path w="46551" h="46551" extrusionOk="0">
                  <a:moveTo>
                    <a:pt x="23276" y="470"/>
                  </a:moveTo>
                  <a:cubicBezTo>
                    <a:pt x="35851" y="470"/>
                    <a:pt x="46082" y="10701"/>
                    <a:pt x="46082" y="23276"/>
                  </a:cubicBezTo>
                  <a:cubicBezTo>
                    <a:pt x="46082" y="35851"/>
                    <a:pt x="35851" y="46082"/>
                    <a:pt x="23276" y="46082"/>
                  </a:cubicBezTo>
                  <a:cubicBezTo>
                    <a:pt x="10701" y="46082"/>
                    <a:pt x="470" y="35851"/>
                    <a:pt x="470" y="23276"/>
                  </a:cubicBezTo>
                  <a:cubicBezTo>
                    <a:pt x="470" y="10701"/>
                    <a:pt x="10701" y="470"/>
                    <a:pt x="23276" y="470"/>
                  </a:cubicBezTo>
                  <a:close/>
                  <a:moveTo>
                    <a:pt x="23276" y="0"/>
                  </a:moveTo>
                  <a:cubicBezTo>
                    <a:pt x="10442" y="0"/>
                    <a:pt x="0" y="10442"/>
                    <a:pt x="0" y="23276"/>
                  </a:cubicBezTo>
                  <a:cubicBezTo>
                    <a:pt x="0" y="36110"/>
                    <a:pt x="10442" y="46550"/>
                    <a:pt x="23276" y="46550"/>
                  </a:cubicBezTo>
                  <a:cubicBezTo>
                    <a:pt x="36110" y="46550"/>
                    <a:pt x="46551" y="36110"/>
                    <a:pt x="46551" y="23276"/>
                  </a:cubicBezTo>
                  <a:cubicBezTo>
                    <a:pt x="46551" y="10442"/>
                    <a:pt x="36110" y="0"/>
                    <a:pt x="232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51" name="Google Shape;51;p3"/>
            <p:cNvSpPr/>
            <p:nvPr/>
          </p:nvSpPr>
          <p:spPr bwMode="auto">
            <a:xfrm>
              <a:off x="898700" y="926250"/>
              <a:ext cx="944050" cy="944050"/>
            </a:xfrm>
            <a:custGeom>
              <a:avLst/>
              <a:gdLst/>
              <a:ahLst/>
              <a:cxnLst/>
              <a:rect l="l" t="t" r="r" b="b"/>
              <a:pathLst>
                <a:path w="37762" h="37762" extrusionOk="0">
                  <a:moveTo>
                    <a:pt x="18881" y="469"/>
                  </a:moveTo>
                  <a:cubicBezTo>
                    <a:pt x="29033" y="469"/>
                    <a:pt x="37292" y="8728"/>
                    <a:pt x="37292" y="18881"/>
                  </a:cubicBezTo>
                  <a:cubicBezTo>
                    <a:pt x="37292" y="29033"/>
                    <a:pt x="29033" y="37291"/>
                    <a:pt x="18881" y="37291"/>
                  </a:cubicBezTo>
                  <a:cubicBezTo>
                    <a:pt x="8729" y="37291"/>
                    <a:pt x="469" y="29033"/>
                    <a:pt x="469" y="18881"/>
                  </a:cubicBezTo>
                  <a:cubicBezTo>
                    <a:pt x="469" y="8728"/>
                    <a:pt x="8729" y="469"/>
                    <a:pt x="18881" y="469"/>
                  </a:cubicBezTo>
                  <a:close/>
                  <a:moveTo>
                    <a:pt x="18881" y="0"/>
                  </a:moveTo>
                  <a:cubicBezTo>
                    <a:pt x="8471" y="0"/>
                    <a:pt x="1" y="8470"/>
                    <a:pt x="1" y="18881"/>
                  </a:cubicBezTo>
                  <a:cubicBezTo>
                    <a:pt x="1" y="29291"/>
                    <a:pt x="8471" y="37761"/>
                    <a:pt x="18881" y="37761"/>
                  </a:cubicBezTo>
                  <a:cubicBezTo>
                    <a:pt x="29292" y="37761"/>
                    <a:pt x="37762" y="29291"/>
                    <a:pt x="37762" y="18881"/>
                  </a:cubicBezTo>
                  <a:cubicBezTo>
                    <a:pt x="37762" y="8470"/>
                    <a:pt x="29292" y="0"/>
                    <a:pt x="188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52" name="Google Shape;52;p3"/>
            <p:cNvSpPr/>
            <p:nvPr/>
          </p:nvSpPr>
          <p:spPr bwMode="auto">
            <a:xfrm>
              <a:off x="1008550" y="1036100"/>
              <a:ext cx="724325" cy="724325"/>
            </a:xfrm>
            <a:custGeom>
              <a:avLst/>
              <a:gdLst/>
              <a:ahLst/>
              <a:cxnLst/>
              <a:rect l="l" t="t" r="r" b="b"/>
              <a:pathLst>
                <a:path w="28973" h="28973" extrusionOk="0">
                  <a:moveTo>
                    <a:pt x="14487" y="470"/>
                  </a:moveTo>
                  <a:cubicBezTo>
                    <a:pt x="22216" y="470"/>
                    <a:pt x="28504" y="6757"/>
                    <a:pt x="28504" y="14487"/>
                  </a:cubicBezTo>
                  <a:cubicBezTo>
                    <a:pt x="28504" y="22215"/>
                    <a:pt x="22216" y="28504"/>
                    <a:pt x="14487" y="28504"/>
                  </a:cubicBezTo>
                  <a:cubicBezTo>
                    <a:pt x="6757" y="28504"/>
                    <a:pt x="471" y="22215"/>
                    <a:pt x="471" y="14487"/>
                  </a:cubicBezTo>
                  <a:cubicBezTo>
                    <a:pt x="471" y="6757"/>
                    <a:pt x="6757" y="470"/>
                    <a:pt x="14487" y="470"/>
                  </a:cubicBezTo>
                  <a:close/>
                  <a:moveTo>
                    <a:pt x="14487" y="0"/>
                  </a:moveTo>
                  <a:cubicBezTo>
                    <a:pt x="6500" y="0"/>
                    <a:pt x="1" y="6500"/>
                    <a:pt x="1" y="14487"/>
                  </a:cubicBezTo>
                  <a:cubicBezTo>
                    <a:pt x="1" y="22474"/>
                    <a:pt x="6500" y="28972"/>
                    <a:pt x="14487" y="28972"/>
                  </a:cubicBezTo>
                  <a:cubicBezTo>
                    <a:pt x="22474" y="28972"/>
                    <a:pt x="28972" y="22474"/>
                    <a:pt x="28972" y="14487"/>
                  </a:cubicBezTo>
                  <a:cubicBezTo>
                    <a:pt x="28972" y="6500"/>
                    <a:pt x="22474" y="0"/>
                    <a:pt x="144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53" name="Google Shape;53;p3"/>
            <p:cNvSpPr/>
            <p:nvPr/>
          </p:nvSpPr>
          <p:spPr bwMode="auto">
            <a:xfrm>
              <a:off x="1118425" y="1145975"/>
              <a:ext cx="504600" cy="504600"/>
            </a:xfrm>
            <a:custGeom>
              <a:avLst/>
              <a:gdLst/>
              <a:ahLst/>
              <a:cxnLst/>
              <a:rect l="l" t="t" r="r" b="b"/>
              <a:pathLst>
                <a:path w="20184" h="20184" extrusionOk="0">
                  <a:moveTo>
                    <a:pt x="10092" y="469"/>
                  </a:moveTo>
                  <a:cubicBezTo>
                    <a:pt x="15397" y="469"/>
                    <a:pt x="19714" y="4785"/>
                    <a:pt x="19714" y="10092"/>
                  </a:cubicBezTo>
                  <a:cubicBezTo>
                    <a:pt x="19714" y="15397"/>
                    <a:pt x="15397" y="19713"/>
                    <a:pt x="10092" y="19713"/>
                  </a:cubicBezTo>
                  <a:cubicBezTo>
                    <a:pt x="4786" y="19713"/>
                    <a:pt x="469" y="15397"/>
                    <a:pt x="469" y="10092"/>
                  </a:cubicBezTo>
                  <a:cubicBezTo>
                    <a:pt x="469" y="4785"/>
                    <a:pt x="4786" y="469"/>
                    <a:pt x="10092" y="469"/>
                  </a:cubicBezTo>
                  <a:close/>
                  <a:moveTo>
                    <a:pt x="10092" y="1"/>
                  </a:moveTo>
                  <a:cubicBezTo>
                    <a:pt x="4527" y="1"/>
                    <a:pt x="1" y="4527"/>
                    <a:pt x="1" y="10092"/>
                  </a:cubicBezTo>
                  <a:cubicBezTo>
                    <a:pt x="1" y="15656"/>
                    <a:pt x="4527" y="20183"/>
                    <a:pt x="10092" y="20183"/>
                  </a:cubicBezTo>
                  <a:cubicBezTo>
                    <a:pt x="15656" y="20183"/>
                    <a:pt x="20184" y="15656"/>
                    <a:pt x="20184" y="10092"/>
                  </a:cubicBezTo>
                  <a:cubicBezTo>
                    <a:pt x="20184" y="4527"/>
                    <a:pt x="15656" y="1"/>
                    <a:pt x="100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54" name="Google Shape;54;p3"/>
            <p:cNvSpPr/>
            <p:nvPr/>
          </p:nvSpPr>
          <p:spPr bwMode="auto">
            <a:xfrm>
              <a:off x="1228275" y="1255824"/>
              <a:ext cx="284875" cy="284850"/>
            </a:xfrm>
            <a:custGeom>
              <a:avLst/>
              <a:gdLst/>
              <a:ahLst/>
              <a:cxnLst/>
              <a:rect l="l" t="t" r="r" b="b"/>
              <a:pathLst>
                <a:path w="11395" h="11394" extrusionOk="0">
                  <a:moveTo>
                    <a:pt x="5698" y="470"/>
                  </a:moveTo>
                  <a:cubicBezTo>
                    <a:pt x="8580" y="470"/>
                    <a:pt x="10926" y="2815"/>
                    <a:pt x="10926" y="5698"/>
                  </a:cubicBezTo>
                  <a:cubicBezTo>
                    <a:pt x="10926" y="8580"/>
                    <a:pt x="8580" y="10925"/>
                    <a:pt x="5698" y="10925"/>
                  </a:cubicBezTo>
                  <a:cubicBezTo>
                    <a:pt x="2815" y="10925"/>
                    <a:pt x="471" y="8580"/>
                    <a:pt x="471" y="5698"/>
                  </a:cubicBezTo>
                  <a:cubicBezTo>
                    <a:pt x="471" y="2815"/>
                    <a:pt x="2815" y="470"/>
                    <a:pt x="5698" y="470"/>
                  </a:cubicBezTo>
                  <a:close/>
                  <a:moveTo>
                    <a:pt x="5698" y="0"/>
                  </a:moveTo>
                  <a:cubicBezTo>
                    <a:pt x="2556" y="0"/>
                    <a:pt x="1" y="2556"/>
                    <a:pt x="1" y="5698"/>
                  </a:cubicBezTo>
                  <a:cubicBezTo>
                    <a:pt x="1" y="8838"/>
                    <a:pt x="2556" y="11394"/>
                    <a:pt x="5698" y="11394"/>
                  </a:cubicBezTo>
                  <a:cubicBezTo>
                    <a:pt x="8839" y="11394"/>
                    <a:pt x="11394" y="8838"/>
                    <a:pt x="11394" y="5698"/>
                  </a:cubicBezTo>
                  <a:cubicBezTo>
                    <a:pt x="11394" y="2556"/>
                    <a:pt x="8839" y="0"/>
                    <a:pt x="56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grpSp>
        <p:nvGrpSpPr>
          <p:cNvPr id="55" name="Google Shape;55;p3"/>
          <p:cNvGrpSpPr/>
          <p:nvPr/>
        </p:nvGrpSpPr>
        <p:grpSpPr bwMode="auto">
          <a:xfrm rot="5400000">
            <a:off x="-322475" y="1128488"/>
            <a:ext cx="1157779" cy="340808"/>
            <a:chOff x="4104900" y="2848300"/>
            <a:chExt cx="539975" cy="158950"/>
          </a:xfrm>
        </p:grpSpPr>
        <p:sp>
          <p:nvSpPr>
            <p:cNvPr id="56" name="Google Shape;56;p3"/>
            <p:cNvSpPr/>
            <p:nvPr/>
          </p:nvSpPr>
          <p:spPr bwMode="auto">
            <a:xfrm>
              <a:off x="4508675" y="2848300"/>
              <a:ext cx="136200" cy="158950"/>
            </a:xfrm>
            <a:custGeom>
              <a:avLst/>
              <a:gdLst/>
              <a:ahLst/>
              <a:cxnLst/>
              <a:rect l="l" t="t" r="r" b="b"/>
              <a:pathLst>
                <a:path w="5448" h="6358" extrusionOk="0">
                  <a:moveTo>
                    <a:pt x="3246" y="0"/>
                  </a:moveTo>
                  <a:lnTo>
                    <a:pt x="0" y="3246"/>
                  </a:lnTo>
                  <a:lnTo>
                    <a:pt x="3112" y="6358"/>
                  </a:lnTo>
                  <a:lnTo>
                    <a:pt x="5314" y="6358"/>
                  </a:lnTo>
                  <a:lnTo>
                    <a:pt x="2202" y="3246"/>
                  </a:lnTo>
                  <a:lnTo>
                    <a:pt x="54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57" name="Google Shape;57;p3"/>
            <p:cNvSpPr/>
            <p:nvPr/>
          </p:nvSpPr>
          <p:spPr bwMode="auto">
            <a:xfrm>
              <a:off x="4374075" y="2848300"/>
              <a:ext cx="136200" cy="158950"/>
            </a:xfrm>
            <a:custGeom>
              <a:avLst/>
              <a:gdLst/>
              <a:ahLst/>
              <a:cxnLst/>
              <a:rect l="l" t="t" r="r" b="b"/>
              <a:pathLst>
                <a:path w="5448" h="6358" extrusionOk="0">
                  <a:moveTo>
                    <a:pt x="3245" y="0"/>
                  </a:moveTo>
                  <a:lnTo>
                    <a:pt x="0" y="3246"/>
                  </a:lnTo>
                  <a:lnTo>
                    <a:pt x="3112" y="6358"/>
                  </a:lnTo>
                  <a:lnTo>
                    <a:pt x="5314" y="6358"/>
                  </a:lnTo>
                  <a:lnTo>
                    <a:pt x="2202" y="3246"/>
                  </a:lnTo>
                  <a:lnTo>
                    <a:pt x="54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58" name="Google Shape;58;p3"/>
            <p:cNvSpPr/>
            <p:nvPr/>
          </p:nvSpPr>
          <p:spPr bwMode="auto">
            <a:xfrm>
              <a:off x="4239500" y="2848300"/>
              <a:ext cx="136175" cy="158950"/>
            </a:xfrm>
            <a:custGeom>
              <a:avLst/>
              <a:gdLst/>
              <a:ahLst/>
              <a:cxnLst/>
              <a:rect l="l" t="t" r="r" b="b"/>
              <a:pathLst>
                <a:path w="5447" h="6358" extrusionOk="0">
                  <a:moveTo>
                    <a:pt x="3244" y="0"/>
                  </a:moveTo>
                  <a:lnTo>
                    <a:pt x="0" y="3246"/>
                  </a:lnTo>
                  <a:lnTo>
                    <a:pt x="3111" y="6358"/>
                  </a:lnTo>
                  <a:lnTo>
                    <a:pt x="5313" y="6358"/>
                  </a:lnTo>
                  <a:lnTo>
                    <a:pt x="2201" y="3246"/>
                  </a:lnTo>
                  <a:lnTo>
                    <a:pt x="54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59" name="Google Shape;59;p3"/>
            <p:cNvSpPr/>
            <p:nvPr/>
          </p:nvSpPr>
          <p:spPr bwMode="auto">
            <a:xfrm>
              <a:off x="4104900" y="2848300"/>
              <a:ext cx="136175" cy="158950"/>
            </a:xfrm>
            <a:custGeom>
              <a:avLst/>
              <a:gdLst/>
              <a:ahLst/>
              <a:cxnLst/>
              <a:rect l="l" t="t" r="r" b="b"/>
              <a:pathLst>
                <a:path w="5447" h="6358" extrusionOk="0">
                  <a:moveTo>
                    <a:pt x="3246" y="0"/>
                  </a:moveTo>
                  <a:lnTo>
                    <a:pt x="0" y="3246"/>
                  </a:lnTo>
                  <a:lnTo>
                    <a:pt x="3112" y="6358"/>
                  </a:lnTo>
                  <a:lnTo>
                    <a:pt x="5312" y="6358"/>
                  </a:lnTo>
                  <a:lnTo>
                    <a:pt x="2201" y="3246"/>
                  </a:lnTo>
                  <a:lnTo>
                    <a:pt x="54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grpSp>
        <p:nvGrpSpPr>
          <p:cNvPr id="60" name="Google Shape;60;p3"/>
          <p:cNvGrpSpPr/>
          <p:nvPr/>
        </p:nvGrpSpPr>
        <p:grpSpPr bwMode="auto">
          <a:xfrm rot="-5400000">
            <a:off x="10869108" y="4648345"/>
            <a:ext cx="2198303" cy="570023"/>
            <a:chOff x="3330525" y="4262650"/>
            <a:chExt cx="945425" cy="245149"/>
          </a:xfrm>
        </p:grpSpPr>
        <p:sp>
          <p:nvSpPr>
            <p:cNvPr id="61" name="Google Shape;61;p3"/>
            <p:cNvSpPr/>
            <p:nvPr/>
          </p:nvSpPr>
          <p:spPr bwMode="auto">
            <a:xfrm>
              <a:off x="3330525" y="4262650"/>
              <a:ext cx="45825" cy="45800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6" y="0"/>
                  </a:moveTo>
                  <a:cubicBezTo>
                    <a:pt x="411" y="0"/>
                    <a:pt x="1" y="410"/>
                    <a:pt x="1" y="916"/>
                  </a:cubicBezTo>
                  <a:cubicBezTo>
                    <a:pt x="1" y="1422"/>
                    <a:pt x="411" y="1832"/>
                    <a:pt x="916" y="1832"/>
                  </a:cubicBezTo>
                  <a:cubicBezTo>
                    <a:pt x="1422" y="1832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2" name="Google Shape;62;p3"/>
            <p:cNvSpPr/>
            <p:nvPr/>
          </p:nvSpPr>
          <p:spPr bwMode="auto">
            <a:xfrm>
              <a:off x="3420475" y="4262650"/>
              <a:ext cx="45850" cy="45800"/>
            </a:xfrm>
            <a:custGeom>
              <a:avLst/>
              <a:gdLst/>
              <a:ahLst/>
              <a:cxnLst/>
              <a:rect l="l" t="t" r="r" b="b"/>
              <a:pathLst>
                <a:path w="1834" h="1832" extrusionOk="0">
                  <a:moveTo>
                    <a:pt x="916" y="0"/>
                  </a:moveTo>
                  <a:cubicBezTo>
                    <a:pt x="412" y="0"/>
                    <a:pt x="0" y="410"/>
                    <a:pt x="0" y="916"/>
                  </a:cubicBezTo>
                  <a:cubicBezTo>
                    <a:pt x="0" y="1422"/>
                    <a:pt x="410" y="1832"/>
                    <a:pt x="916" y="1832"/>
                  </a:cubicBezTo>
                  <a:cubicBezTo>
                    <a:pt x="1422" y="1832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3" name="Google Shape;63;p3"/>
            <p:cNvSpPr/>
            <p:nvPr/>
          </p:nvSpPr>
          <p:spPr bwMode="auto">
            <a:xfrm>
              <a:off x="3510450" y="426265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2"/>
                    <a:pt x="916" y="1832"/>
                  </a:cubicBezTo>
                  <a:cubicBezTo>
                    <a:pt x="1422" y="1832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4" name="Google Shape;64;p3"/>
            <p:cNvSpPr/>
            <p:nvPr/>
          </p:nvSpPr>
          <p:spPr bwMode="auto">
            <a:xfrm>
              <a:off x="3600400" y="4262650"/>
              <a:ext cx="45825" cy="45800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7" y="0"/>
                  </a:moveTo>
                  <a:cubicBezTo>
                    <a:pt x="411" y="0"/>
                    <a:pt x="0" y="410"/>
                    <a:pt x="0" y="916"/>
                  </a:cubicBezTo>
                  <a:cubicBezTo>
                    <a:pt x="0" y="1422"/>
                    <a:pt x="411" y="1832"/>
                    <a:pt x="917" y="1832"/>
                  </a:cubicBezTo>
                  <a:cubicBezTo>
                    <a:pt x="1422" y="1832"/>
                    <a:pt x="1833" y="1422"/>
                    <a:pt x="1833" y="916"/>
                  </a:cubicBezTo>
                  <a:cubicBezTo>
                    <a:pt x="1833" y="410"/>
                    <a:pt x="1423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5" name="Google Shape;65;p3"/>
            <p:cNvSpPr/>
            <p:nvPr/>
          </p:nvSpPr>
          <p:spPr bwMode="auto">
            <a:xfrm>
              <a:off x="3690375" y="426265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0" y="410"/>
                    <a:pt x="0" y="916"/>
                  </a:cubicBezTo>
                  <a:cubicBezTo>
                    <a:pt x="0" y="1422"/>
                    <a:pt x="410" y="1832"/>
                    <a:pt x="916" y="1832"/>
                  </a:cubicBezTo>
                  <a:cubicBezTo>
                    <a:pt x="1422" y="1832"/>
                    <a:pt x="1831" y="1422"/>
                    <a:pt x="1831" y="916"/>
                  </a:cubicBezTo>
                  <a:cubicBezTo>
                    <a:pt x="1831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6" name="Google Shape;66;p3"/>
            <p:cNvSpPr/>
            <p:nvPr/>
          </p:nvSpPr>
          <p:spPr bwMode="auto">
            <a:xfrm>
              <a:off x="3780350" y="426265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0" y="410"/>
                    <a:pt x="0" y="916"/>
                  </a:cubicBezTo>
                  <a:cubicBezTo>
                    <a:pt x="0" y="1422"/>
                    <a:pt x="410" y="1832"/>
                    <a:pt x="916" y="1832"/>
                  </a:cubicBezTo>
                  <a:cubicBezTo>
                    <a:pt x="1422" y="1832"/>
                    <a:pt x="1831" y="1422"/>
                    <a:pt x="1831" y="916"/>
                  </a:cubicBezTo>
                  <a:cubicBezTo>
                    <a:pt x="1831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7" name="Google Shape;67;p3"/>
            <p:cNvSpPr/>
            <p:nvPr/>
          </p:nvSpPr>
          <p:spPr bwMode="auto">
            <a:xfrm>
              <a:off x="3870275" y="4262650"/>
              <a:ext cx="45850" cy="45800"/>
            </a:xfrm>
            <a:custGeom>
              <a:avLst/>
              <a:gdLst/>
              <a:ahLst/>
              <a:cxnLst/>
              <a:rect l="l" t="t" r="r" b="b"/>
              <a:pathLst>
                <a:path w="1834" h="1832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2"/>
                    <a:pt x="916" y="1832"/>
                  </a:cubicBezTo>
                  <a:cubicBezTo>
                    <a:pt x="1422" y="1832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8" name="Google Shape;68;p3"/>
            <p:cNvSpPr/>
            <p:nvPr/>
          </p:nvSpPr>
          <p:spPr bwMode="auto">
            <a:xfrm>
              <a:off x="3960250" y="426265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1" y="0"/>
                    <a:pt x="1" y="410"/>
                    <a:pt x="1" y="916"/>
                  </a:cubicBezTo>
                  <a:cubicBezTo>
                    <a:pt x="1" y="1422"/>
                    <a:pt x="411" y="1832"/>
                    <a:pt x="916" y="1832"/>
                  </a:cubicBezTo>
                  <a:cubicBezTo>
                    <a:pt x="1422" y="1832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9" name="Google Shape;69;p3"/>
            <p:cNvSpPr/>
            <p:nvPr/>
          </p:nvSpPr>
          <p:spPr bwMode="auto">
            <a:xfrm>
              <a:off x="4050200" y="4262650"/>
              <a:ext cx="45850" cy="45800"/>
            </a:xfrm>
            <a:custGeom>
              <a:avLst/>
              <a:gdLst/>
              <a:ahLst/>
              <a:cxnLst/>
              <a:rect l="l" t="t" r="r" b="b"/>
              <a:pathLst>
                <a:path w="1834" h="1832" extrusionOk="0">
                  <a:moveTo>
                    <a:pt x="917" y="0"/>
                  </a:moveTo>
                  <a:cubicBezTo>
                    <a:pt x="412" y="0"/>
                    <a:pt x="0" y="410"/>
                    <a:pt x="0" y="916"/>
                  </a:cubicBezTo>
                  <a:cubicBezTo>
                    <a:pt x="0" y="1422"/>
                    <a:pt x="412" y="1832"/>
                    <a:pt x="917" y="1832"/>
                  </a:cubicBezTo>
                  <a:cubicBezTo>
                    <a:pt x="1422" y="1832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0" name="Google Shape;70;p3"/>
            <p:cNvSpPr/>
            <p:nvPr/>
          </p:nvSpPr>
          <p:spPr bwMode="auto">
            <a:xfrm>
              <a:off x="4140175" y="426265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2"/>
                    <a:pt x="916" y="1832"/>
                  </a:cubicBezTo>
                  <a:cubicBezTo>
                    <a:pt x="1422" y="1832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1" name="Google Shape;71;p3"/>
            <p:cNvSpPr/>
            <p:nvPr/>
          </p:nvSpPr>
          <p:spPr bwMode="auto">
            <a:xfrm>
              <a:off x="4230125" y="4262650"/>
              <a:ext cx="45825" cy="45800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7" y="0"/>
                  </a:moveTo>
                  <a:cubicBezTo>
                    <a:pt x="411" y="0"/>
                    <a:pt x="0" y="410"/>
                    <a:pt x="0" y="916"/>
                  </a:cubicBezTo>
                  <a:cubicBezTo>
                    <a:pt x="0" y="1422"/>
                    <a:pt x="411" y="1832"/>
                    <a:pt x="917" y="1832"/>
                  </a:cubicBezTo>
                  <a:cubicBezTo>
                    <a:pt x="1423" y="1832"/>
                    <a:pt x="1833" y="1422"/>
                    <a:pt x="1833" y="916"/>
                  </a:cubicBezTo>
                  <a:cubicBezTo>
                    <a:pt x="1833" y="410"/>
                    <a:pt x="1423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2" name="Google Shape;72;p3"/>
            <p:cNvSpPr/>
            <p:nvPr/>
          </p:nvSpPr>
          <p:spPr bwMode="auto">
            <a:xfrm>
              <a:off x="3330525" y="4362300"/>
              <a:ext cx="45825" cy="45825"/>
            </a:xfrm>
            <a:custGeom>
              <a:avLst/>
              <a:gdLst/>
              <a:ahLst/>
              <a:cxnLst/>
              <a:rect l="l" t="t" r="r" b="b"/>
              <a:pathLst>
                <a:path w="1833" h="1833" extrusionOk="0">
                  <a:moveTo>
                    <a:pt x="916" y="0"/>
                  </a:moveTo>
                  <a:cubicBezTo>
                    <a:pt x="411" y="0"/>
                    <a:pt x="1" y="411"/>
                    <a:pt x="1" y="917"/>
                  </a:cubicBezTo>
                  <a:cubicBezTo>
                    <a:pt x="1" y="1423"/>
                    <a:pt x="411" y="1833"/>
                    <a:pt x="916" y="1833"/>
                  </a:cubicBezTo>
                  <a:cubicBezTo>
                    <a:pt x="1422" y="1833"/>
                    <a:pt x="1832" y="1423"/>
                    <a:pt x="1832" y="917"/>
                  </a:cubicBezTo>
                  <a:cubicBezTo>
                    <a:pt x="1832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3" name="Google Shape;73;p3"/>
            <p:cNvSpPr/>
            <p:nvPr/>
          </p:nvSpPr>
          <p:spPr bwMode="auto">
            <a:xfrm>
              <a:off x="3420475" y="4362300"/>
              <a:ext cx="45850" cy="45825"/>
            </a:xfrm>
            <a:custGeom>
              <a:avLst/>
              <a:gdLst/>
              <a:ahLst/>
              <a:cxnLst/>
              <a:rect l="l" t="t" r="r" b="b"/>
              <a:pathLst>
                <a:path w="1834" h="1833" extrusionOk="0">
                  <a:moveTo>
                    <a:pt x="916" y="0"/>
                  </a:moveTo>
                  <a:cubicBezTo>
                    <a:pt x="412" y="0"/>
                    <a:pt x="0" y="411"/>
                    <a:pt x="0" y="917"/>
                  </a:cubicBezTo>
                  <a:cubicBezTo>
                    <a:pt x="0" y="1423"/>
                    <a:pt x="410" y="1833"/>
                    <a:pt x="916" y="1833"/>
                  </a:cubicBezTo>
                  <a:cubicBezTo>
                    <a:pt x="1422" y="1833"/>
                    <a:pt x="1833" y="1423"/>
                    <a:pt x="1833" y="917"/>
                  </a:cubicBezTo>
                  <a:cubicBezTo>
                    <a:pt x="1833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4" name="Google Shape;74;p3"/>
            <p:cNvSpPr/>
            <p:nvPr/>
          </p:nvSpPr>
          <p:spPr bwMode="auto">
            <a:xfrm>
              <a:off x="3510450" y="4362300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1" y="411"/>
                    <a:pt x="1" y="917"/>
                  </a:cubicBezTo>
                  <a:cubicBezTo>
                    <a:pt x="1" y="1423"/>
                    <a:pt x="410" y="1833"/>
                    <a:pt x="916" y="1833"/>
                  </a:cubicBezTo>
                  <a:cubicBezTo>
                    <a:pt x="1422" y="1833"/>
                    <a:pt x="1832" y="1423"/>
                    <a:pt x="1832" y="917"/>
                  </a:cubicBezTo>
                  <a:cubicBezTo>
                    <a:pt x="1832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5" name="Google Shape;75;p3"/>
            <p:cNvSpPr/>
            <p:nvPr/>
          </p:nvSpPr>
          <p:spPr bwMode="auto">
            <a:xfrm>
              <a:off x="3600400" y="4362300"/>
              <a:ext cx="45825" cy="45825"/>
            </a:xfrm>
            <a:custGeom>
              <a:avLst/>
              <a:gdLst/>
              <a:ahLst/>
              <a:cxnLst/>
              <a:rect l="l" t="t" r="r" b="b"/>
              <a:pathLst>
                <a:path w="1833" h="1833" extrusionOk="0">
                  <a:moveTo>
                    <a:pt x="917" y="0"/>
                  </a:moveTo>
                  <a:cubicBezTo>
                    <a:pt x="411" y="0"/>
                    <a:pt x="0" y="411"/>
                    <a:pt x="0" y="917"/>
                  </a:cubicBezTo>
                  <a:cubicBezTo>
                    <a:pt x="0" y="1423"/>
                    <a:pt x="411" y="1833"/>
                    <a:pt x="917" y="1833"/>
                  </a:cubicBezTo>
                  <a:cubicBezTo>
                    <a:pt x="1422" y="1833"/>
                    <a:pt x="1833" y="1423"/>
                    <a:pt x="1833" y="917"/>
                  </a:cubicBezTo>
                  <a:cubicBezTo>
                    <a:pt x="1833" y="411"/>
                    <a:pt x="1423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6" name="Google Shape;76;p3"/>
            <p:cNvSpPr/>
            <p:nvPr/>
          </p:nvSpPr>
          <p:spPr bwMode="auto">
            <a:xfrm>
              <a:off x="3690375" y="4362300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0" y="411"/>
                    <a:pt x="0" y="917"/>
                  </a:cubicBezTo>
                  <a:cubicBezTo>
                    <a:pt x="0" y="1423"/>
                    <a:pt x="410" y="1833"/>
                    <a:pt x="916" y="1833"/>
                  </a:cubicBezTo>
                  <a:cubicBezTo>
                    <a:pt x="1422" y="1833"/>
                    <a:pt x="1831" y="1423"/>
                    <a:pt x="1831" y="917"/>
                  </a:cubicBezTo>
                  <a:cubicBezTo>
                    <a:pt x="1831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7" name="Google Shape;77;p3"/>
            <p:cNvSpPr/>
            <p:nvPr/>
          </p:nvSpPr>
          <p:spPr bwMode="auto">
            <a:xfrm>
              <a:off x="3780350" y="4362300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0" y="411"/>
                    <a:pt x="0" y="917"/>
                  </a:cubicBezTo>
                  <a:cubicBezTo>
                    <a:pt x="0" y="1423"/>
                    <a:pt x="410" y="1833"/>
                    <a:pt x="916" y="1833"/>
                  </a:cubicBezTo>
                  <a:cubicBezTo>
                    <a:pt x="1422" y="1833"/>
                    <a:pt x="1831" y="1423"/>
                    <a:pt x="1831" y="917"/>
                  </a:cubicBezTo>
                  <a:cubicBezTo>
                    <a:pt x="1831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8" name="Google Shape;78;p3"/>
            <p:cNvSpPr/>
            <p:nvPr/>
          </p:nvSpPr>
          <p:spPr bwMode="auto">
            <a:xfrm>
              <a:off x="3870275" y="4362300"/>
              <a:ext cx="45850" cy="45825"/>
            </a:xfrm>
            <a:custGeom>
              <a:avLst/>
              <a:gdLst/>
              <a:ahLst/>
              <a:cxnLst/>
              <a:rect l="l" t="t" r="r" b="b"/>
              <a:pathLst>
                <a:path w="1834" h="1833" extrusionOk="0">
                  <a:moveTo>
                    <a:pt x="916" y="0"/>
                  </a:moveTo>
                  <a:cubicBezTo>
                    <a:pt x="410" y="0"/>
                    <a:pt x="1" y="411"/>
                    <a:pt x="1" y="917"/>
                  </a:cubicBezTo>
                  <a:cubicBezTo>
                    <a:pt x="1" y="1423"/>
                    <a:pt x="410" y="1833"/>
                    <a:pt x="916" y="1833"/>
                  </a:cubicBezTo>
                  <a:cubicBezTo>
                    <a:pt x="1422" y="1833"/>
                    <a:pt x="1833" y="1423"/>
                    <a:pt x="1833" y="917"/>
                  </a:cubicBezTo>
                  <a:cubicBezTo>
                    <a:pt x="1833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9" name="Google Shape;79;p3"/>
            <p:cNvSpPr/>
            <p:nvPr/>
          </p:nvSpPr>
          <p:spPr bwMode="auto">
            <a:xfrm>
              <a:off x="3960250" y="4362300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1" y="0"/>
                    <a:pt x="1" y="411"/>
                    <a:pt x="1" y="917"/>
                  </a:cubicBezTo>
                  <a:cubicBezTo>
                    <a:pt x="1" y="1423"/>
                    <a:pt x="411" y="1833"/>
                    <a:pt x="916" y="1833"/>
                  </a:cubicBezTo>
                  <a:cubicBezTo>
                    <a:pt x="1422" y="1833"/>
                    <a:pt x="1832" y="1423"/>
                    <a:pt x="1832" y="917"/>
                  </a:cubicBezTo>
                  <a:cubicBezTo>
                    <a:pt x="1832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0" name="Google Shape;80;p3"/>
            <p:cNvSpPr/>
            <p:nvPr/>
          </p:nvSpPr>
          <p:spPr bwMode="auto">
            <a:xfrm>
              <a:off x="4050200" y="4362300"/>
              <a:ext cx="45850" cy="45825"/>
            </a:xfrm>
            <a:custGeom>
              <a:avLst/>
              <a:gdLst/>
              <a:ahLst/>
              <a:cxnLst/>
              <a:rect l="l" t="t" r="r" b="b"/>
              <a:pathLst>
                <a:path w="1834" h="1833" extrusionOk="0">
                  <a:moveTo>
                    <a:pt x="917" y="0"/>
                  </a:moveTo>
                  <a:cubicBezTo>
                    <a:pt x="412" y="0"/>
                    <a:pt x="0" y="411"/>
                    <a:pt x="0" y="917"/>
                  </a:cubicBezTo>
                  <a:cubicBezTo>
                    <a:pt x="0" y="1423"/>
                    <a:pt x="412" y="1833"/>
                    <a:pt x="917" y="1833"/>
                  </a:cubicBezTo>
                  <a:cubicBezTo>
                    <a:pt x="1422" y="1833"/>
                    <a:pt x="1833" y="1423"/>
                    <a:pt x="1833" y="917"/>
                  </a:cubicBezTo>
                  <a:cubicBezTo>
                    <a:pt x="1833" y="411"/>
                    <a:pt x="1422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1" name="Google Shape;81;p3"/>
            <p:cNvSpPr/>
            <p:nvPr/>
          </p:nvSpPr>
          <p:spPr bwMode="auto">
            <a:xfrm>
              <a:off x="4140175" y="4362300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1" y="411"/>
                    <a:pt x="1" y="917"/>
                  </a:cubicBezTo>
                  <a:cubicBezTo>
                    <a:pt x="1" y="1423"/>
                    <a:pt x="410" y="1833"/>
                    <a:pt x="916" y="1833"/>
                  </a:cubicBezTo>
                  <a:cubicBezTo>
                    <a:pt x="1422" y="1833"/>
                    <a:pt x="1832" y="1423"/>
                    <a:pt x="1832" y="917"/>
                  </a:cubicBezTo>
                  <a:cubicBezTo>
                    <a:pt x="1832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2" name="Google Shape;82;p3"/>
            <p:cNvSpPr/>
            <p:nvPr/>
          </p:nvSpPr>
          <p:spPr bwMode="auto">
            <a:xfrm>
              <a:off x="4230125" y="4362300"/>
              <a:ext cx="45825" cy="45825"/>
            </a:xfrm>
            <a:custGeom>
              <a:avLst/>
              <a:gdLst/>
              <a:ahLst/>
              <a:cxnLst/>
              <a:rect l="l" t="t" r="r" b="b"/>
              <a:pathLst>
                <a:path w="1833" h="1833" extrusionOk="0">
                  <a:moveTo>
                    <a:pt x="917" y="0"/>
                  </a:moveTo>
                  <a:cubicBezTo>
                    <a:pt x="411" y="0"/>
                    <a:pt x="0" y="411"/>
                    <a:pt x="0" y="917"/>
                  </a:cubicBezTo>
                  <a:cubicBezTo>
                    <a:pt x="0" y="1423"/>
                    <a:pt x="411" y="1833"/>
                    <a:pt x="917" y="1833"/>
                  </a:cubicBezTo>
                  <a:cubicBezTo>
                    <a:pt x="1423" y="1833"/>
                    <a:pt x="1833" y="1423"/>
                    <a:pt x="1833" y="917"/>
                  </a:cubicBezTo>
                  <a:cubicBezTo>
                    <a:pt x="1833" y="411"/>
                    <a:pt x="1423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3" name="Google Shape;83;p3"/>
            <p:cNvSpPr/>
            <p:nvPr/>
          </p:nvSpPr>
          <p:spPr bwMode="auto">
            <a:xfrm>
              <a:off x="3330525" y="4461975"/>
              <a:ext cx="45825" cy="45825"/>
            </a:xfrm>
            <a:custGeom>
              <a:avLst/>
              <a:gdLst/>
              <a:ahLst/>
              <a:cxnLst/>
              <a:rect l="l" t="t" r="r" b="b"/>
              <a:pathLst>
                <a:path w="1833" h="1833" extrusionOk="0">
                  <a:moveTo>
                    <a:pt x="916" y="0"/>
                  </a:moveTo>
                  <a:cubicBezTo>
                    <a:pt x="411" y="0"/>
                    <a:pt x="1" y="410"/>
                    <a:pt x="1" y="916"/>
                  </a:cubicBezTo>
                  <a:cubicBezTo>
                    <a:pt x="1" y="1422"/>
                    <a:pt x="411" y="1833"/>
                    <a:pt x="916" y="1833"/>
                  </a:cubicBezTo>
                  <a:cubicBezTo>
                    <a:pt x="1422" y="1833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4" name="Google Shape;84;p3"/>
            <p:cNvSpPr/>
            <p:nvPr/>
          </p:nvSpPr>
          <p:spPr bwMode="auto">
            <a:xfrm>
              <a:off x="3420475" y="4461975"/>
              <a:ext cx="45850" cy="45825"/>
            </a:xfrm>
            <a:custGeom>
              <a:avLst/>
              <a:gdLst/>
              <a:ahLst/>
              <a:cxnLst/>
              <a:rect l="l" t="t" r="r" b="b"/>
              <a:pathLst>
                <a:path w="1834" h="1833" extrusionOk="0">
                  <a:moveTo>
                    <a:pt x="916" y="0"/>
                  </a:moveTo>
                  <a:cubicBezTo>
                    <a:pt x="412" y="0"/>
                    <a:pt x="0" y="410"/>
                    <a:pt x="0" y="916"/>
                  </a:cubicBezTo>
                  <a:cubicBezTo>
                    <a:pt x="0" y="1422"/>
                    <a:pt x="410" y="1833"/>
                    <a:pt x="916" y="1833"/>
                  </a:cubicBezTo>
                  <a:cubicBezTo>
                    <a:pt x="1422" y="1833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5" name="Google Shape;85;p3"/>
            <p:cNvSpPr/>
            <p:nvPr/>
          </p:nvSpPr>
          <p:spPr bwMode="auto">
            <a:xfrm>
              <a:off x="3510450" y="4461975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6" name="Google Shape;86;p3"/>
            <p:cNvSpPr/>
            <p:nvPr/>
          </p:nvSpPr>
          <p:spPr bwMode="auto">
            <a:xfrm>
              <a:off x="3600400" y="4461975"/>
              <a:ext cx="45825" cy="45825"/>
            </a:xfrm>
            <a:custGeom>
              <a:avLst/>
              <a:gdLst/>
              <a:ahLst/>
              <a:cxnLst/>
              <a:rect l="l" t="t" r="r" b="b"/>
              <a:pathLst>
                <a:path w="1833" h="1833" extrusionOk="0">
                  <a:moveTo>
                    <a:pt x="917" y="0"/>
                  </a:moveTo>
                  <a:cubicBezTo>
                    <a:pt x="411" y="0"/>
                    <a:pt x="0" y="410"/>
                    <a:pt x="0" y="916"/>
                  </a:cubicBezTo>
                  <a:cubicBezTo>
                    <a:pt x="0" y="1422"/>
                    <a:pt x="411" y="1833"/>
                    <a:pt x="917" y="1833"/>
                  </a:cubicBezTo>
                  <a:cubicBezTo>
                    <a:pt x="1422" y="1833"/>
                    <a:pt x="1833" y="1422"/>
                    <a:pt x="1833" y="916"/>
                  </a:cubicBezTo>
                  <a:cubicBezTo>
                    <a:pt x="1833" y="410"/>
                    <a:pt x="1423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7" name="Google Shape;87;p3"/>
            <p:cNvSpPr/>
            <p:nvPr/>
          </p:nvSpPr>
          <p:spPr bwMode="auto">
            <a:xfrm>
              <a:off x="3690375" y="4461975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0" y="410"/>
                    <a:pt x="0" y="916"/>
                  </a:cubicBezTo>
                  <a:cubicBezTo>
                    <a:pt x="0" y="1422"/>
                    <a:pt x="410" y="1833"/>
                    <a:pt x="916" y="1833"/>
                  </a:cubicBezTo>
                  <a:cubicBezTo>
                    <a:pt x="1422" y="1833"/>
                    <a:pt x="1831" y="1422"/>
                    <a:pt x="1831" y="916"/>
                  </a:cubicBezTo>
                  <a:cubicBezTo>
                    <a:pt x="1831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8" name="Google Shape;88;p3"/>
            <p:cNvSpPr/>
            <p:nvPr/>
          </p:nvSpPr>
          <p:spPr bwMode="auto">
            <a:xfrm>
              <a:off x="3780350" y="4461975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0" y="410"/>
                    <a:pt x="0" y="916"/>
                  </a:cubicBezTo>
                  <a:cubicBezTo>
                    <a:pt x="0" y="1422"/>
                    <a:pt x="410" y="1833"/>
                    <a:pt x="916" y="1833"/>
                  </a:cubicBezTo>
                  <a:cubicBezTo>
                    <a:pt x="1422" y="1833"/>
                    <a:pt x="1831" y="1422"/>
                    <a:pt x="1831" y="916"/>
                  </a:cubicBezTo>
                  <a:cubicBezTo>
                    <a:pt x="1831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9" name="Google Shape;89;p3"/>
            <p:cNvSpPr/>
            <p:nvPr/>
          </p:nvSpPr>
          <p:spPr bwMode="auto">
            <a:xfrm>
              <a:off x="3870275" y="4461975"/>
              <a:ext cx="45850" cy="45825"/>
            </a:xfrm>
            <a:custGeom>
              <a:avLst/>
              <a:gdLst/>
              <a:ahLst/>
              <a:cxnLst/>
              <a:rect l="l" t="t" r="r" b="b"/>
              <a:pathLst>
                <a:path w="1834" h="1833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3"/>
                    <a:pt x="916" y="1833"/>
                  </a:cubicBezTo>
                  <a:cubicBezTo>
                    <a:pt x="1422" y="1833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0" name="Google Shape;90;p3"/>
            <p:cNvSpPr/>
            <p:nvPr/>
          </p:nvSpPr>
          <p:spPr bwMode="auto">
            <a:xfrm>
              <a:off x="3960250" y="4461975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1" y="0"/>
                    <a:pt x="1" y="410"/>
                    <a:pt x="1" y="916"/>
                  </a:cubicBezTo>
                  <a:cubicBezTo>
                    <a:pt x="1" y="1422"/>
                    <a:pt x="411" y="1833"/>
                    <a:pt x="916" y="1833"/>
                  </a:cubicBezTo>
                  <a:cubicBezTo>
                    <a:pt x="1422" y="1833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1" name="Google Shape;91;p3"/>
            <p:cNvSpPr/>
            <p:nvPr/>
          </p:nvSpPr>
          <p:spPr bwMode="auto">
            <a:xfrm>
              <a:off x="4050200" y="4461975"/>
              <a:ext cx="45850" cy="45825"/>
            </a:xfrm>
            <a:custGeom>
              <a:avLst/>
              <a:gdLst/>
              <a:ahLst/>
              <a:cxnLst/>
              <a:rect l="l" t="t" r="r" b="b"/>
              <a:pathLst>
                <a:path w="1834" h="1833" extrusionOk="0">
                  <a:moveTo>
                    <a:pt x="917" y="0"/>
                  </a:moveTo>
                  <a:cubicBezTo>
                    <a:pt x="412" y="0"/>
                    <a:pt x="0" y="410"/>
                    <a:pt x="0" y="916"/>
                  </a:cubicBezTo>
                  <a:cubicBezTo>
                    <a:pt x="0" y="1422"/>
                    <a:pt x="412" y="1833"/>
                    <a:pt x="917" y="1833"/>
                  </a:cubicBezTo>
                  <a:cubicBezTo>
                    <a:pt x="1422" y="1833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2" name="Google Shape;92;p3"/>
            <p:cNvSpPr/>
            <p:nvPr/>
          </p:nvSpPr>
          <p:spPr bwMode="auto">
            <a:xfrm>
              <a:off x="4140175" y="4461975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3" name="Google Shape;93;p3"/>
            <p:cNvSpPr/>
            <p:nvPr/>
          </p:nvSpPr>
          <p:spPr bwMode="auto">
            <a:xfrm>
              <a:off x="4230125" y="4461975"/>
              <a:ext cx="45825" cy="45825"/>
            </a:xfrm>
            <a:custGeom>
              <a:avLst/>
              <a:gdLst/>
              <a:ahLst/>
              <a:cxnLst/>
              <a:rect l="l" t="t" r="r" b="b"/>
              <a:pathLst>
                <a:path w="1833" h="1833" extrusionOk="0">
                  <a:moveTo>
                    <a:pt x="917" y="0"/>
                  </a:moveTo>
                  <a:cubicBezTo>
                    <a:pt x="411" y="0"/>
                    <a:pt x="0" y="410"/>
                    <a:pt x="0" y="916"/>
                  </a:cubicBezTo>
                  <a:cubicBezTo>
                    <a:pt x="0" y="1422"/>
                    <a:pt x="411" y="1833"/>
                    <a:pt x="917" y="1833"/>
                  </a:cubicBezTo>
                  <a:cubicBezTo>
                    <a:pt x="1423" y="1833"/>
                    <a:pt x="1833" y="1422"/>
                    <a:pt x="1833" y="916"/>
                  </a:cubicBezTo>
                  <a:cubicBezTo>
                    <a:pt x="1833" y="410"/>
                    <a:pt x="1423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D1176A7-B091-469C-82C8-89C693043C40}" type="datetimeFigureOut">
              <a:rPr lang="en-US"/>
              <a:t>9/29/2025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939B1FA-81F2-4940-9AF3-5EAFB5D6669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 bwMode="auto">
          <a:xfrm>
            <a:off x="406400" y="457200"/>
            <a:ext cx="11582400" cy="838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 bwMode="auto">
          <a:xfrm>
            <a:off x="406400" y="1554163"/>
            <a:ext cx="11582400" cy="4525962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 bwMode="auto">
          <a:xfrm>
            <a:off x="8636000" y="76201"/>
            <a:ext cx="3352800" cy="28892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EBDD2-C7D1-4097-A209-473722790EB6}" type="datetime1">
              <a:rPr lang="ru-RU">
                <a:solidFill>
                  <a:prstClr val="black"/>
                </a:solidFill>
              </a:rPr>
              <a:t>пн 29.09.25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 bwMode="auto">
          <a:xfrm>
            <a:off x="4775200" y="76201"/>
            <a:ext cx="3860800" cy="28892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624418" y="6477000"/>
            <a:ext cx="11364383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08CAC-1371-4306-BB3C-B3A569078A65}" type="slidenum">
              <a:rPr lang="ru-RU">
                <a:solidFill>
                  <a:prstClr val="black"/>
                </a:solidFill>
              </a:r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over slide layout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End slide layout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slide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>
            <a:spLocks noGrp="1"/>
          </p:cNvSpPr>
          <p:nvPr>
            <p:ph type="pic" idx="2"/>
          </p:nvPr>
        </p:nvSpPr>
        <p:spPr bwMode="auto">
          <a:xfrm>
            <a:off x="7310568" y="0"/>
            <a:ext cx="3933200" cy="6139200"/>
          </a:xfrm>
          <a:prstGeom prst="rect">
            <a:avLst/>
          </a:prstGeom>
          <a:noFill/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 bwMode="auto">
          <a:xfrm>
            <a:off x="960000" y="2207467"/>
            <a:ext cx="4882400" cy="246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400"/>
              <a:buNone/>
              <a:defRPr sz="5850"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50">
                <a:solidFill>
                  <a:srgbClr val="191919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50">
                <a:solidFill>
                  <a:srgbClr val="191919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50">
                <a:solidFill>
                  <a:srgbClr val="191919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50">
                <a:solidFill>
                  <a:srgbClr val="191919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50">
                <a:solidFill>
                  <a:srgbClr val="191919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50">
                <a:solidFill>
                  <a:srgbClr val="191919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50">
                <a:solidFill>
                  <a:srgbClr val="191919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50">
                <a:solidFill>
                  <a:srgbClr val="191919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 bwMode="auto">
          <a:xfrm>
            <a:off x="960000" y="4656100"/>
            <a:ext cx="3790800" cy="108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5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 bwMode="auto">
          <a:xfrm>
            <a:off x="960033" y="6139200"/>
            <a:ext cx="340800" cy="2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buNone/>
              <a:defRPr sz="1050" b="1"/>
            </a:lvl1pPr>
            <a:lvl2pPr lvl="1" algn="l">
              <a:buNone/>
              <a:defRPr sz="1050" b="1"/>
            </a:lvl2pPr>
            <a:lvl3pPr lvl="2" algn="l">
              <a:buNone/>
              <a:defRPr sz="1050" b="1"/>
            </a:lvl3pPr>
            <a:lvl4pPr lvl="3" algn="l">
              <a:buNone/>
              <a:defRPr sz="1050" b="1"/>
            </a:lvl4pPr>
            <a:lvl5pPr lvl="4" algn="l">
              <a:buNone/>
              <a:defRPr sz="1050" b="1"/>
            </a:lvl5pPr>
            <a:lvl6pPr lvl="5" algn="l">
              <a:buNone/>
              <a:defRPr sz="1050" b="1"/>
            </a:lvl6pPr>
            <a:lvl7pPr lvl="6" algn="l">
              <a:buNone/>
              <a:defRPr sz="1050" b="1"/>
            </a:lvl7pPr>
            <a:lvl8pPr lvl="7" algn="l">
              <a:buNone/>
              <a:defRPr sz="1050" b="1"/>
            </a:lvl8pPr>
            <a:lvl9pPr lvl="8" algn="l">
              <a:buNone/>
              <a:defRPr sz="1050" b="1"/>
            </a:lvl9pPr>
          </a:lstStyle>
          <a:p>
            <a:pPr>
              <a:defRPr/>
            </a:pPr>
            <a:fld id="{00000000-1234-1234-1234-123412341234}" type="slidenum">
              <a:rPr lang="en">
                <a:solidFill>
                  <a:prstClr val="black"/>
                </a:solidFill>
              </a:rPr>
              <a:t>‹#›</a:t>
            </a:fld>
            <a:endParaRPr lang="en" sz="1350">
              <a:solidFill>
                <a:prstClr val="black"/>
              </a:solidFill>
            </a:endParaRPr>
          </a:p>
        </p:txBody>
      </p:sp>
      <p:sp>
        <p:nvSpPr>
          <p:cNvPr id="14" name="Google Shape;14;p2"/>
          <p:cNvSpPr/>
          <p:nvPr/>
        </p:nvSpPr>
        <p:spPr bwMode="auto">
          <a:xfrm>
            <a:off x="962033" y="6496700"/>
            <a:ext cx="336800" cy="37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>
              <a:solidFill>
                <a:prstClr val="black"/>
              </a:solidFill>
            </a:endParaRPr>
          </a:p>
        </p:txBody>
      </p:sp>
      <p:grpSp>
        <p:nvGrpSpPr>
          <p:cNvPr id="15" name="Google Shape;15;p2"/>
          <p:cNvGrpSpPr/>
          <p:nvPr/>
        </p:nvGrpSpPr>
        <p:grpSpPr bwMode="auto">
          <a:xfrm>
            <a:off x="284234" y="0"/>
            <a:ext cx="612703" cy="1238800"/>
            <a:chOff x="213175" y="0"/>
            <a:chExt cx="459527" cy="929100"/>
          </a:xfrm>
        </p:grpSpPr>
        <p:sp>
          <p:nvSpPr>
            <p:cNvPr id="16" name="Google Shape;16;p2"/>
            <p:cNvSpPr/>
            <p:nvPr/>
          </p:nvSpPr>
          <p:spPr bwMode="auto">
            <a:xfrm>
              <a:off x="586803" y="0"/>
              <a:ext cx="85898" cy="85946"/>
            </a:xfrm>
            <a:custGeom>
              <a:avLst/>
              <a:gdLst/>
              <a:ahLst/>
              <a:cxnLst/>
              <a:rect l="l" t="t" r="r" b="b"/>
              <a:pathLst>
                <a:path w="1833" h="1834" extrusionOk="0">
                  <a:moveTo>
                    <a:pt x="916" y="1"/>
                  </a:moveTo>
                  <a:cubicBezTo>
                    <a:pt x="411" y="1"/>
                    <a:pt x="0" y="412"/>
                    <a:pt x="0" y="918"/>
                  </a:cubicBezTo>
                  <a:cubicBezTo>
                    <a:pt x="0" y="1422"/>
                    <a:pt x="411" y="1834"/>
                    <a:pt x="916" y="1834"/>
                  </a:cubicBezTo>
                  <a:cubicBezTo>
                    <a:pt x="1422" y="1834"/>
                    <a:pt x="1833" y="1424"/>
                    <a:pt x="1833" y="918"/>
                  </a:cubicBezTo>
                  <a:cubicBezTo>
                    <a:pt x="1833" y="412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17" name="Google Shape;17;p2"/>
            <p:cNvSpPr/>
            <p:nvPr/>
          </p:nvSpPr>
          <p:spPr bwMode="auto">
            <a:xfrm>
              <a:off x="586803" y="168706"/>
              <a:ext cx="85898" cy="85852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6" y="0"/>
                  </a:moveTo>
                  <a:cubicBezTo>
                    <a:pt x="411" y="0"/>
                    <a:pt x="0" y="410"/>
                    <a:pt x="0" y="916"/>
                  </a:cubicBezTo>
                  <a:cubicBezTo>
                    <a:pt x="0" y="1422"/>
                    <a:pt x="411" y="1831"/>
                    <a:pt x="916" y="1831"/>
                  </a:cubicBezTo>
                  <a:cubicBezTo>
                    <a:pt x="1422" y="1831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18" name="Google Shape;18;p2"/>
            <p:cNvSpPr/>
            <p:nvPr/>
          </p:nvSpPr>
          <p:spPr bwMode="auto">
            <a:xfrm>
              <a:off x="586803" y="337365"/>
              <a:ext cx="85898" cy="85852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6" y="0"/>
                  </a:moveTo>
                  <a:cubicBezTo>
                    <a:pt x="411" y="0"/>
                    <a:pt x="0" y="410"/>
                    <a:pt x="0" y="916"/>
                  </a:cubicBezTo>
                  <a:cubicBezTo>
                    <a:pt x="0" y="1422"/>
                    <a:pt x="411" y="1831"/>
                    <a:pt x="916" y="1831"/>
                  </a:cubicBezTo>
                  <a:cubicBezTo>
                    <a:pt x="1422" y="1831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19" name="Google Shape;19;p2"/>
            <p:cNvSpPr/>
            <p:nvPr/>
          </p:nvSpPr>
          <p:spPr bwMode="auto">
            <a:xfrm>
              <a:off x="586803" y="505930"/>
              <a:ext cx="85898" cy="85946"/>
            </a:xfrm>
            <a:custGeom>
              <a:avLst/>
              <a:gdLst/>
              <a:ahLst/>
              <a:cxnLst/>
              <a:rect l="l" t="t" r="r" b="b"/>
              <a:pathLst>
                <a:path w="1833" h="1834" extrusionOk="0">
                  <a:moveTo>
                    <a:pt x="916" y="1"/>
                  </a:moveTo>
                  <a:cubicBezTo>
                    <a:pt x="411" y="1"/>
                    <a:pt x="0" y="410"/>
                    <a:pt x="0" y="916"/>
                  </a:cubicBezTo>
                  <a:cubicBezTo>
                    <a:pt x="0" y="1422"/>
                    <a:pt x="411" y="1833"/>
                    <a:pt x="916" y="1833"/>
                  </a:cubicBezTo>
                  <a:cubicBezTo>
                    <a:pt x="1422" y="1833"/>
                    <a:pt x="1833" y="1422"/>
                    <a:pt x="1833" y="916"/>
                  </a:cubicBezTo>
                  <a:cubicBezTo>
                    <a:pt x="1833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20" name="Google Shape;20;p2"/>
            <p:cNvSpPr/>
            <p:nvPr/>
          </p:nvSpPr>
          <p:spPr bwMode="auto">
            <a:xfrm>
              <a:off x="586803" y="674589"/>
              <a:ext cx="85898" cy="85852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6" y="1"/>
                  </a:moveTo>
                  <a:cubicBezTo>
                    <a:pt x="411" y="1"/>
                    <a:pt x="0" y="410"/>
                    <a:pt x="0" y="916"/>
                  </a:cubicBezTo>
                  <a:cubicBezTo>
                    <a:pt x="0" y="1422"/>
                    <a:pt x="411" y="1832"/>
                    <a:pt x="916" y="1832"/>
                  </a:cubicBezTo>
                  <a:cubicBezTo>
                    <a:pt x="1422" y="1832"/>
                    <a:pt x="1833" y="1422"/>
                    <a:pt x="1833" y="916"/>
                  </a:cubicBezTo>
                  <a:cubicBezTo>
                    <a:pt x="1833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21" name="Google Shape;21;p2"/>
            <p:cNvSpPr/>
            <p:nvPr/>
          </p:nvSpPr>
          <p:spPr bwMode="auto">
            <a:xfrm>
              <a:off x="586803" y="843200"/>
              <a:ext cx="85898" cy="85898"/>
            </a:xfrm>
            <a:custGeom>
              <a:avLst/>
              <a:gdLst/>
              <a:ahLst/>
              <a:cxnLst/>
              <a:rect l="l" t="t" r="r" b="b"/>
              <a:pathLst>
                <a:path w="1833" h="1833" extrusionOk="0">
                  <a:moveTo>
                    <a:pt x="916" y="0"/>
                  </a:moveTo>
                  <a:cubicBezTo>
                    <a:pt x="411" y="0"/>
                    <a:pt x="0" y="411"/>
                    <a:pt x="0" y="917"/>
                  </a:cubicBezTo>
                  <a:cubicBezTo>
                    <a:pt x="0" y="1422"/>
                    <a:pt x="411" y="1833"/>
                    <a:pt x="916" y="1833"/>
                  </a:cubicBezTo>
                  <a:cubicBezTo>
                    <a:pt x="1422" y="1833"/>
                    <a:pt x="1833" y="1422"/>
                    <a:pt x="1833" y="917"/>
                  </a:cubicBezTo>
                  <a:cubicBezTo>
                    <a:pt x="1833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22" name="Google Shape;22;p2"/>
            <p:cNvSpPr/>
            <p:nvPr/>
          </p:nvSpPr>
          <p:spPr bwMode="auto">
            <a:xfrm>
              <a:off x="400012" y="0"/>
              <a:ext cx="85852" cy="85946"/>
            </a:xfrm>
            <a:custGeom>
              <a:avLst/>
              <a:gdLst/>
              <a:ahLst/>
              <a:cxnLst/>
              <a:rect l="l" t="t" r="r" b="b"/>
              <a:pathLst>
                <a:path w="1832" h="1834" extrusionOk="0">
                  <a:moveTo>
                    <a:pt x="916" y="1"/>
                  </a:moveTo>
                  <a:cubicBezTo>
                    <a:pt x="410" y="1"/>
                    <a:pt x="1" y="412"/>
                    <a:pt x="1" y="918"/>
                  </a:cubicBezTo>
                  <a:cubicBezTo>
                    <a:pt x="1" y="1422"/>
                    <a:pt x="410" y="1834"/>
                    <a:pt x="916" y="1834"/>
                  </a:cubicBezTo>
                  <a:cubicBezTo>
                    <a:pt x="1422" y="1834"/>
                    <a:pt x="1832" y="1424"/>
                    <a:pt x="1832" y="918"/>
                  </a:cubicBezTo>
                  <a:cubicBezTo>
                    <a:pt x="1832" y="412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23" name="Google Shape;23;p2"/>
            <p:cNvSpPr/>
            <p:nvPr/>
          </p:nvSpPr>
          <p:spPr bwMode="auto">
            <a:xfrm>
              <a:off x="400012" y="168706"/>
              <a:ext cx="85852" cy="85852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1"/>
                    <a:pt x="916" y="1831"/>
                  </a:cubicBezTo>
                  <a:cubicBezTo>
                    <a:pt x="1422" y="1831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24" name="Google Shape;24;p2"/>
            <p:cNvSpPr/>
            <p:nvPr/>
          </p:nvSpPr>
          <p:spPr bwMode="auto">
            <a:xfrm>
              <a:off x="400012" y="337365"/>
              <a:ext cx="85852" cy="85852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1"/>
                    <a:pt x="916" y="1831"/>
                  </a:cubicBezTo>
                  <a:cubicBezTo>
                    <a:pt x="1422" y="1831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25" name="Google Shape;25;p2"/>
            <p:cNvSpPr/>
            <p:nvPr/>
          </p:nvSpPr>
          <p:spPr bwMode="auto">
            <a:xfrm>
              <a:off x="400012" y="505930"/>
              <a:ext cx="85852" cy="85946"/>
            </a:xfrm>
            <a:custGeom>
              <a:avLst/>
              <a:gdLst/>
              <a:ahLst/>
              <a:cxnLst/>
              <a:rect l="l" t="t" r="r" b="b"/>
              <a:pathLst>
                <a:path w="1832" h="1834" extrusionOk="0">
                  <a:moveTo>
                    <a:pt x="916" y="1"/>
                  </a:moveTo>
                  <a:cubicBezTo>
                    <a:pt x="410" y="1"/>
                    <a:pt x="1" y="410"/>
                    <a:pt x="1" y="916"/>
                  </a:cubicBezTo>
                  <a:cubicBezTo>
                    <a:pt x="1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6"/>
                  </a:cubicBezTo>
                  <a:cubicBezTo>
                    <a:pt x="1832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26" name="Google Shape;26;p2"/>
            <p:cNvSpPr/>
            <p:nvPr/>
          </p:nvSpPr>
          <p:spPr bwMode="auto">
            <a:xfrm>
              <a:off x="400012" y="674589"/>
              <a:ext cx="85852" cy="85852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1"/>
                  </a:moveTo>
                  <a:cubicBezTo>
                    <a:pt x="410" y="1"/>
                    <a:pt x="1" y="410"/>
                    <a:pt x="1" y="916"/>
                  </a:cubicBezTo>
                  <a:cubicBezTo>
                    <a:pt x="1" y="1422"/>
                    <a:pt x="410" y="1832"/>
                    <a:pt x="916" y="1832"/>
                  </a:cubicBezTo>
                  <a:cubicBezTo>
                    <a:pt x="1422" y="1832"/>
                    <a:pt x="1832" y="1422"/>
                    <a:pt x="1832" y="916"/>
                  </a:cubicBezTo>
                  <a:cubicBezTo>
                    <a:pt x="1832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27" name="Google Shape;27;p2"/>
            <p:cNvSpPr/>
            <p:nvPr/>
          </p:nvSpPr>
          <p:spPr bwMode="auto">
            <a:xfrm>
              <a:off x="400012" y="843200"/>
              <a:ext cx="85852" cy="85898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1" y="411"/>
                    <a:pt x="1" y="917"/>
                  </a:cubicBezTo>
                  <a:cubicBezTo>
                    <a:pt x="1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7"/>
                  </a:cubicBezTo>
                  <a:cubicBezTo>
                    <a:pt x="1832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28" name="Google Shape;28;p2"/>
            <p:cNvSpPr/>
            <p:nvPr/>
          </p:nvSpPr>
          <p:spPr bwMode="auto">
            <a:xfrm>
              <a:off x="213175" y="0"/>
              <a:ext cx="85852" cy="85946"/>
            </a:xfrm>
            <a:custGeom>
              <a:avLst/>
              <a:gdLst/>
              <a:ahLst/>
              <a:cxnLst/>
              <a:rect l="l" t="t" r="r" b="b"/>
              <a:pathLst>
                <a:path w="1832" h="1834" extrusionOk="0">
                  <a:moveTo>
                    <a:pt x="916" y="1"/>
                  </a:moveTo>
                  <a:cubicBezTo>
                    <a:pt x="410" y="1"/>
                    <a:pt x="0" y="412"/>
                    <a:pt x="0" y="918"/>
                  </a:cubicBezTo>
                  <a:cubicBezTo>
                    <a:pt x="0" y="1422"/>
                    <a:pt x="410" y="1834"/>
                    <a:pt x="916" y="1834"/>
                  </a:cubicBezTo>
                  <a:cubicBezTo>
                    <a:pt x="1422" y="1834"/>
                    <a:pt x="1832" y="1424"/>
                    <a:pt x="1832" y="918"/>
                  </a:cubicBezTo>
                  <a:cubicBezTo>
                    <a:pt x="1832" y="412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29" name="Google Shape;29;p2"/>
            <p:cNvSpPr/>
            <p:nvPr/>
          </p:nvSpPr>
          <p:spPr bwMode="auto">
            <a:xfrm>
              <a:off x="213175" y="168706"/>
              <a:ext cx="85852" cy="85852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0" y="410"/>
                    <a:pt x="0" y="916"/>
                  </a:cubicBezTo>
                  <a:cubicBezTo>
                    <a:pt x="0" y="1422"/>
                    <a:pt x="410" y="1831"/>
                    <a:pt x="916" y="1831"/>
                  </a:cubicBezTo>
                  <a:cubicBezTo>
                    <a:pt x="1422" y="1831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30" name="Google Shape;30;p2"/>
            <p:cNvSpPr/>
            <p:nvPr/>
          </p:nvSpPr>
          <p:spPr bwMode="auto">
            <a:xfrm>
              <a:off x="213175" y="337365"/>
              <a:ext cx="85852" cy="85852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0" y="410"/>
                    <a:pt x="0" y="916"/>
                  </a:cubicBezTo>
                  <a:cubicBezTo>
                    <a:pt x="0" y="1422"/>
                    <a:pt x="410" y="1831"/>
                    <a:pt x="916" y="1831"/>
                  </a:cubicBezTo>
                  <a:cubicBezTo>
                    <a:pt x="1422" y="1831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31" name="Google Shape;31;p2"/>
            <p:cNvSpPr/>
            <p:nvPr/>
          </p:nvSpPr>
          <p:spPr bwMode="auto">
            <a:xfrm>
              <a:off x="213175" y="505930"/>
              <a:ext cx="85852" cy="85946"/>
            </a:xfrm>
            <a:custGeom>
              <a:avLst/>
              <a:gdLst/>
              <a:ahLst/>
              <a:cxnLst/>
              <a:rect l="l" t="t" r="r" b="b"/>
              <a:pathLst>
                <a:path w="1832" h="1834" extrusionOk="0">
                  <a:moveTo>
                    <a:pt x="916" y="1"/>
                  </a:moveTo>
                  <a:cubicBezTo>
                    <a:pt x="410" y="1"/>
                    <a:pt x="0" y="410"/>
                    <a:pt x="0" y="916"/>
                  </a:cubicBezTo>
                  <a:cubicBezTo>
                    <a:pt x="0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6"/>
                  </a:cubicBezTo>
                  <a:cubicBezTo>
                    <a:pt x="1832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32" name="Google Shape;32;p2"/>
            <p:cNvSpPr/>
            <p:nvPr/>
          </p:nvSpPr>
          <p:spPr bwMode="auto">
            <a:xfrm>
              <a:off x="213175" y="674589"/>
              <a:ext cx="85852" cy="85852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1"/>
                  </a:moveTo>
                  <a:cubicBezTo>
                    <a:pt x="410" y="1"/>
                    <a:pt x="0" y="410"/>
                    <a:pt x="0" y="916"/>
                  </a:cubicBezTo>
                  <a:cubicBezTo>
                    <a:pt x="0" y="1422"/>
                    <a:pt x="410" y="1832"/>
                    <a:pt x="916" y="1832"/>
                  </a:cubicBezTo>
                  <a:cubicBezTo>
                    <a:pt x="1422" y="1832"/>
                    <a:pt x="1832" y="1422"/>
                    <a:pt x="1832" y="916"/>
                  </a:cubicBezTo>
                  <a:cubicBezTo>
                    <a:pt x="1832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33" name="Google Shape;33;p2"/>
            <p:cNvSpPr/>
            <p:nvPr/>
          </p:nvSpPr>
          <p:spPr bwMode="auto">
            <a:xfrm>
              <a:off x="213175" y="843200"/>
              <a:ext cx="85852" cy="85898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0" y="411"/>
                    <a:pt x="0" y="917"/>
                  </a:cubicBezTo>
                  <a:cubicBezTo>
                    <a:pt x="0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7"/>
                  </a:cubicBezTo>
                  <a:cubicBezTo>
                    <a:pt x="1832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Google Shape;34;p2"/>
          <p:cNvGrpSpPr/>
          <p:nvPr/>
        </p:nvGrpSpPr>
        <p:grpSpPr bwMode="auto">
          <a:xfrm>
            <a:off x="6360266" y="6421501"/>
            <a:ext cx="1299619" cy="524801"/>
            <a:chOff x="4770200" y="4816125"/>
            <a:chExt cx="974714" cy="393601"/>
          </a:xfrm>
        </p:grpSpPr>
        <p:sp>
          <p:nvSpPr>
            <p:cNvPr id="35" name="Google Shape;35;p2"/>
            <p:cNvSpPr/>
            <p:nvPr/>
          </p:nvSpPr>
          <p:spPr bwMode="auto">
            <a:xfrm>
              <a:off x="4770200" y="4816125"/>
              <a:ext cx="974714" cy="107409"/>
            </a:xfrm>
            <a:custGeom>
              <a:avLst/>
              <a:gdLst/>
              <a:ahLst/>
              <a:cxnLst/>
              <a:rect l="l" t="t" r="r" b="b"/>
              <a:pathLst>
                <a:path w="28759" h="2656" extrusionOk="0">
                  <a:moveTo>
                    <a:pt x="7952" y="1"/>
                  </a:moveTo>
                  <a:lnTo>
                    <a:pt x="3780" y="2076"/>
                  </a:lnTo>
                  <a:lnTo>
                    <a:pt x="0" y="195"/>
                  </a:lnTo>
                  <a:lnTo>
                    <a:pt x="0" y="774"/>
                  </a:lnTo>
                  <a:lnTo>
                    <a:pt x="3780" y="2656"/>
                  </a:lnTo>
                  <a:lnTo>
                    <a:pt x="7952" y="580"/>
                  </a:lnTo>
                  <a:lnTo>
                    <a:pt x="12123" y="2656"/>
                  </a:lnTo>
                  <a:lnTo>
                    <a:pt x="16294" y="580"/>
                  </a:lnTo>
                  <a:lnTo>
                    <a:pt x="20463" y="2656"/>
                  </a:lnTo>
                  <a:lnTo>
                    <a:pt x="24636" y="580"/>
                  </a:lnTo>
                  <a:lnTo>
                    <a:pt x="28758" y="2633"/>
                  </a:lnTo>
                  <a:lnTo>
                    <a:pt x="28758" y="2053"/>
                  </a:lnTo>
                  <a:lnTo>
                    <a:pt x="24636" y="1"/>
                  </a:lnTo>
                  <a:lnTo>
                    <a:pt x="20463" y="2076"/>
                  </a:lnTo>
                  <a:lnTo>
                    <a:pt x="16294" y="1"/>
                  </a:lnTo>
                  <a:lnTo>
                    <a:pt x="12123" y="2076"/>
                  </a:lnTo>
                  <a:lnTo>
                    <a:pt x="79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36" name="Google Shape;36;p2"/>
            <p:cNvSpPr/>
            <p:nvPr/>
          </p:nvSpPr>
          <p:spPr bwMode="auto">
            <a:xfrm>
              <a:off x="4770200" y="4911522"/>
              <a:ext cx="974714" cy="107449"/>
            </a:xfrm>
            <a:custGeom>
              <a:avLst/>
              <a:gdLst/>
              <a:ahLst/>
              <a:cxnLst/>
              <a:rect l="l" t="t" r="r" b="b"/>
              <a:pathLst>
                <a:path w="28759" h="2657" extrusionOk="0">
                  <a:moveTo>
                    <a:pt x="7952" y="1"/>
                  </a:moveTo>
                  <a:lnTo>
                    <a:pt x="3780" y="2076"/>
                  </a:lnTo>
                  <a:lnTo>
                    <a:pt x="0" y="195"/>
                  </a:lnTo>
                  <a:lnTo>
                    <a:pt x="0" y="774"/>
                  </a:lnTo>
                  <a:lnTo>
                    <a:pt x="3780" y="2657"/>
                  </a:lnTo>
                  <a:lnTo>
                    <a:pt x="7952" y="581"/>
                  </a:lnTo>
                  <a:lnTo>
                    <a:pt x="12123" y="2657"/>
                  </a:lnTo>
                  <a:lnTo>
                    <a:pt x="16294" y="581"/>
                  </a:lnTo>
                  <a:lnTo>
                    <a:pt x="20463" y="2657"/>
                  </a:lnTo>
                  <a:lnTo>
                    <a:pt x="24636" y="581"/>
                  </a:lnTo>
                  <a:lnTo>
                    <a:pt x="28758" y="2632"/>
                  </a:lnTo>
                  <a:lnTo>
                    <a:pt x="28758" y="2053"/>
                  </a:lnTo>
                  <a:lnTo>
                    <a:pt x="24636" y="1"/>
                  </a:lnTo>
                  <a:lnTo>
                    <a:pt x="20463" y="2076"/>
                  </a:lnTo>
                  <a:lnTo>
                    <a:pt x="16294" y="1"/>
                  </a:lnTo>
                  <a:lnTo>
                    <a:pt x="12123" y="2076"/>
                  </a:lnTo>
                  <a:lnTo>
                    <a:pt x="79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37" name="Google Shape;37;p2"/>
            <p:cNvSpPr/>
            <p:nvPr/>
          </p:nvSpPr>
          <p:spPr bwMode="auto">
            <a:xfrm>
              <a:off x="4770200" y="5006960"/>
              <a:ext cx="974714" cy="107409"/>
            </a:xfrm>
            <a:custGeom>
              <a:avLst/>
              <a:gdLst/>
              <a:ahLst/>
              <a:cxnLst/>
              <a:rect l="l" t="t" r="r" b="b"/>
              <a:pathLst>
                <a:path w="28759" h="2656" extrusionOk="0">
                  <a:moveTo>
                    <a:pt x="7952" y="1"/>
                  </a:moveTo>
                  <a:lnTo>
                    <a:pt x="3780" y="2076"/>
                  </a:lnTo>
                  <a:lnTo>
                    <a:pt x="0" y="193"/>
                  </a:lnTo>
                  <a:lnTo>
                    <a:pt x="0" y="774"/>
                  </a:lnTo>
                  <a:lnTo>
                    <a:pt x="3780" y="2655"/>
                  </a:lnTo>
                  <a:lnTo>
                    <a:pt x="7952" y="580"/>
                  </a:lnTo>
                  <a:lnTo>
                    <a:pt x="12123" y="2655"/>
                  </a:lnTo>
                  <a:lnTo>
                    <a:pt x="16294" y="580"/>
                  </a:lnTo>
                  <a:lnTo>
                    <a:pt x="20463" y="2655"/>
                  </a:lnTo>
                  <a:lnTo>
                    <a:pt x="24636" y="580"/>
                  </a:lnTo>
                  <a:lnTo>
                    <a:pt x="28758" y="2632"/>
                  </a:lnTo>
                  <a:lnTo>
                    <a:pt x="28758" y="2052"/>
                  </a:lnTo>
                  <a:lnTo>
                    <a:pt x="24636" y="1"/>
                  </a:lnTo>
                  <a:lnTo>
                    <a:pt x="20463" y="2076"/>
                  </a:lnTo>
                  <a:lnTo>
                    <a:pt x="16294" y="1"/>
                  </a:lnTo>
                  <a:lnTo>
                    <a:pt x="12123" y="2076"/>
                  </a:lnTo>
                  <a:lnTo>
                    <a:pt x="79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38" name="Google Shape;38;p2"/>
            <p:cNvSpPr/>
            <p:nvPr/>
          </p:nvSpPr>
          <p:spPr bwMode="auto">
            <a:xfrm>
              <a:off x="4770200" y="5102357"/>
              <a:ext cx="974714" cy="107368"/>
            </a:xfrm>
            <a:custGeom>
              <a:avLst/>
              <a:gdLst/>
              <a:ahLst/>
              <a:cxnLst/>
              <a:rect l="l" t="t" r="r" b="b"/>
              <a:pathLst>
                <a:path w="28759" h="2655" extrusionOk="0">
                  <a:moveTo>
                    <a:pt x="7952" y="0"/>
                  </a:moveTo>
                  <a:lnTo>
                    <a:pt x="3780" y="2076"/>
                  </a:lnTo>
                  <a:lnTo>
                    <a:pt x="0" y="194"/>
                  </a:lnTo>
                  <a:lnTo>
                    <a:pt x="0" y="774"/>
                  </a:lnTo>
                  <a:lnTo>
                    <a:pt x="3780" y="2655"/>
                  </a:lnTo>
                  <a:lnTo>
                    <a:pt x="7952" y="579"/>
                  </a:lnTo>
                  <a:lnTo>
                    <a:pt x="12123" y="2655"/>
                  </a:lnTo>
                  <a:lnTo>
                    <a:pt x="16294" y="579"/>
                  </a:lnTo>
                  <a:lnTo>
                    <a:pt x="20463" y="2655"/>
                  </a:lnTo>
                  <a:lnTo>
                    <a:pt x="24636" y="579"/>
                  </a:lnTo>
                  <a:lnTo>
                    <a:pt x="28758" y="2632"/>
                  </a:lnTo>
                  <a:lnTo>
                    <a:pt x="28758" y="2053"/>
                  </a:lnTo>
                  <a:lnTo>
                    <a:pt x="24636" y="0"/>
                  </a:lnTo>
                  <a:lnTo>
                    <a:pt x="20463" y="2076"/>
                  </a:lnTo>
                  <a:lnTo>
                    <a:pt x="16294" y="0"/>
                  </a:lnTo>
                  <a:lnTo>
                    <a:pt x="12123" y="2076"/>
                  </a:lnTo>
                  <a:lnTo>
                    <a:pt x="795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Numbers and text" userDrawn="1">
  <p:cSld name="Numbers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1" name="Google Shape;531;p20"/>
          <p:cNvSpPr txBox="1">
            <a:spLocks noGrp="1"/>
          </p:cNvSpPr>
          <p:nvPr>
            <p:ph type="title" hasCustomPrompt="1"/>
          </p:nvPr>
        </p:nvSpPr>
        <p:spPr bwMode="auto">
          <a:xfrm>
            <a:off x="950976" y="1899501"/>
            <a:ext cx="5760000" cy="100639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2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9pPr>
          </a:lstStyle>
          <a:p>
            <a:pPr>
              <a:defRPr/>
            </a:pPr>
            <a:r>
              <a:t>xx%</a:t>
            </a:r>
          </a:p>
        </p:txBody>
      </p:sp>
      <p:sp>
        <p:nvSpPr>
          <p:cNvPr id="532" name="Google Shape;532;p20"/>
          <p:cNvSpPr txBox="1">
            <a:spLocks noGrp="1"/>
          </p:cNvSpPr>
          <p:nvPr>
            <p:ph type="subTitle" idx="1"/>
          </p:nvPr>
        </p:nvSpPr>
        <p:spPr bwMode="auto">
          <a:xfrm>
            <a:off x="950976" y="2941157"/>
            <a:ext cx="3552000" cy="94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33" name="Google Shape;533;p20"/>
          <p:cNvSpPr txBox="1">
            <a:spLocks noGrp="1"/>
          </p:cNvSpPr>
          <p:nvPr>
            <p:ph type="sldNum" idx="12"/>
          </p:nvPr>
        </p:nvSpPr>
        <p:spPr bwMode="auto">
          <a:xfrm>
            <a:off x="960033" y="6139200"/>
            <a:ext cx="604400" cy="2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buNone/>
              <a:defRPr sz="1050" b="1"/>
            </a:lvl1pPr>
            <a:lvl2pPr lvl="1" algn="l">
              <a:buNone/>
              <a:defRPr sz="1050" b="1"/>
            </a:lvl2pPr>
            <a:lvl3pPr lvl="2" algn="l">
              <a:buNone/>
              <a:defRPr sz="1050" b="1"/>
            </a:lvl3pPr>
            <a:lvl4pPr lvl="3" algn="l">
              <a:buNone/>
              <a:defRPr sz="1050" b="1"/>
            </a:lvl4pPr>
            <a:lvl5pPr lvl="4" algn="l">
              <a:buNone/>
              <a:defRPr sz="1050" b="1"/>
            </a:lvl5pPr>
            <a:lvl6pPr lvl="5" algn="l">
              <a:buNone/>
              <a:defRPr sz="1050" b="1"/>
            </a:lvl6pPr>
            <a:lvl7pPr lvl="6" algn="l">
              <a:buNone/>
              <a:defRPr sz="1050" b="1"/>
            </a:lvl7pPr>
            <a:lvl8pPr lvl="7" algn="l">
              <a:buNone/>
              <a:defRPr sz="1050" b="1"/>
            </a:lvl8pPr>
            <a:lvl9pPr lvl="8" algn="l">
              <a:buNone/>
              <a:defRPr sz="1050" b="1"/>
            </a:lvl9pPr>
          </a:lstStyle>
          <a:p>
            <a:pPr>
              <a:defRPr/>
            </a:pPr>
            <a:fld id="{00000000-1234-1234-1234-123412341234}" type="slidenum">
              <a:rPr lang="en">
                <a:solidFill>
                  <a:prstClr val="black"/>
                </a:solidFill>
              </a:rPr>
              <a:t>‹#›</a:t>
            </a:fld>
            <a:endParaRPr lang="en" sz="1350">
              <a:solidFill>
                <a:prstClr val="black"/>
              </a:solidFill>
            </a:endParaRPr>
          </a:p>
        </p:txBody>
      </p:sp>
      <p:sp>
        <p:nvSpPr>
          <p:cNvPr id="534" name="Google Shape;534;p20"/>
          <p:cNvSpPr/>
          <p:nvPr/>
        </p:nvSpPr>
        <p:spPr bwMode="auto">
          <a:xfrm>
            <a:off x="962033" y="6496700"/>
            <a:ext cx="336800" cy="37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>
              <a:solidFill>
                <a:prstClr val="black"/>
              </a:solidFill>
            </a:endParaRPr>
          </a:p>
        </p:txBody>
      </p:sp>
      <p:grpSp>
        <p:nvGrpSpPr>
          <p:cNvPr id="535" name="Google Shape;535;p20"/>
          <p:cNvGrpSpPr/>
          <p:nvPr/>
        </p:nvGrpSpPr>
        <p:grpSpPr bwMode="auto">
          <a:xfrm>
            <a:off x="11231986" y="15"/>
            <a:ext cx="739797" cy="1495740"/>
            <a:chOff x="4402200" y="1457825"/>
            <a:chExt cx="245149" cy="495650"/>
          </a:xfrm>
        </p:grpSpPr>
        <p:sp>
          <p:nvSpPr>
            <p:cNvPr id="536" name="Google Shape;536;p20"/>
            <p:cNvSpPr/>
            <p:nvPr/>
          </p:nvSpPr>
          <p:spPr bwMode="auto">
            <a:xfrm>
              <a:off x="4601525" y="1457825"/>
              <a:ext cx="45825" cy="45850"/>
            </a:xfrm>
            <a:custGeom>
              <a:avLst/>
              <a:gdLst/>
              <a:ahLst/>
              <a:cxnLst/>
              <a:rect l="l" t="t" r="r" b="b"/>
              <a:pathLst>
                <a:path w="1833" h="1834" extrusionOk="0">
                  <a:moveTo>
                    <a:pt x="916" y="1"/>
                  </a:moveTo>
                  <a:cubicBezTo>
                    <a:pt x="411" y="1"/>
                    <a:pt x="0" y="412"/>
                    <a:pt x="0" y="918"/>
                  </a:cubicBezTo>
                  <a:cubicBezTo>
                    <a:pt x="0" y="1422"/>
                    <a:pt x="411" y="1834"/>
                    <a:pt x="916" y="1834"/>
                  </a:cubicBezTo>
                  <a:cubicBezTo>
                    <a:pt x="1422" y="1834"/>
                    <a:pt x="1833" y="1424"/>
                    <a:pt x="1833" y="918"/>
                  </a:cubicBezTo>
                  <a:cubicBezTo>
                    <a:pt x="1833" y="412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srgbClr val="5A9BD5"/>
                </a:solidFill>
              </a:endParaRPr>
            </a:p>
          </p:txBody>
        </p:sp>
        <p:sp>
          <p:nvSpPr>
            <p:cNvPr id="537" name="Google Shape;537;p20"/>
            <p:cNvSpPr/>
            <p:nvPr/>
          </p:nvSpPr>
          <p:spPr bwMode="auto">
            <a:xfrm>
              <a:off x="4601525" y="1547825"/>
              <a:ext cx="45825" cy="45800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6" y="0"/>
                  </a:moveTo>
                  <a:cubicBezTo>
                    <a:pt x="411" y="0"/>
                    <a:pt x="0" y="410"/>
                    <a:pt x="0" y="916"/>
                  </a:cubicBezTo>
                  <a:cubicBezTo>
                    <a:pt x="0" y="1422"/>
                    <a:pt x="411" y="1831"/>
                    <a:pt x="916" y="1831"/>
                  </a:cubicBezTo>
                  <a:cubicBezTo>
                    <a:pt x="1422" y="1831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srgbClr val="5A9BD5"/>
                </a:solidFill>
              </a:endParaRPr>
            </a:p>
          </p:txBody>
        </p:sp>
        <p:sp>
          <p:nvSpPr>
            <p:cNvPr id="538" name="Google Shape;538;p20"/>
            <p:cNvSpPr/>
            <p:nvPr/>
          </p:nvSpPr>
          <p:spPr bwMode="auto">
            <a:xfrm>
              <a:off x="4601525" y="1637800"/>
              <a:ext cx="45825" cy="45800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6" y="0"/>
                  </a:moveTo>
                  <a:cubicBezTo>
                    <a:pt x="411" y="0"/>
                    <a:pt x="0" y="410"/>
                    <a:pt x="0" y="916"/>
                  </a:cubicBezTo>
                  <a:cubicBezTo>
                    <a:pt x="0" y="1422"/>
                    <a:pt x="411" y="1831"/>
                    <a:pt x="916" y="1831"/>
                  </a:cubicBezTo>
                  <a:cubicBezTo>
                    <a:pt x="1422" y="1831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srgbClr val="5A9BD5"/>
                </a:solidFill>
              </a:endParaRPr>
            </a:p>
          </p:txBody>
        </p:sp>
        <p:sp>
          <p:nvSpPr>
            <p:cNvPr id="539" name="Google Shape;539;p20"/>
            <p:cNvSpPr/>
            <p:nvPr/>
          </p:nvSpPr>
          <p:spPr bwMode="auto">
            <a:xfrm>
              <a:off x="4601525" y="1727725"/>
              <a:ext cx="45825" cy="45850"/>
            </a:xfrm>
            <a:custGeom>
              <a:avLst/>
              <a:gdLst/>
              <a:ahLst/>
              <a:cxnLst/>
              <a:rect l="l" t="t" r="r" b="b"/>
              <a:pathLst>
                <a:path w="1833" h="1834" extrusionOk="0">
                  <a:moveTo>
                    <a:pt x="916" y="1"/>
                  </a:moveTo>
                  <a:cubicBezTo>
                    <a:pt x="411" y="1"/>
                    <a:pt x="0" y="410"/>
                    <a:pt x="0" y="916"/>
                  </a:cubicBezTo>
                  <a:cubicBezTo>
                    <a:pt x="0" y="1422"/>
                    <a:pt x="411" y="1833"/>
                    <a:pt x="916" y="1833"/>
                  </a:cubicBezTo>
                  <a:cubicBezTo>
                    <a:pt x="1422" y="1833"/>
                    <a:pt x="1833" y="1422"/>
                    <a:pt x="1833" y="916"/>
                  </a:cubicBezTo>
                  <a:cubicBezTo>
                    <a:pt x="1833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srgbClr val="5A9BD5"/>
                </a:solidFill>
              </a:endParaRPr>
            </a:p>
          </p:txBody>
        </p:sp>
        <p:sp>
          <p:nvSpPr>
            <p:cNvPr id="540" name="Google Shape;540;p20"/>
            <p:cNvSpPr/>
            <p:nvPr/>
          </p:nvSpPr>
          <p:spPr bwMode="auto">
            <a:xfrm>
              <a:off x="4601525" y="1817700"/>
              <a:ext cx="45825" cy="45800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6" y="1"/>
                  </a:moveTo>
                  <a:cubicBezTo>
                    <a:pt x="411" y="1"/>
                    <a:pt x="0" y="410"/>
                    <a:pt x="0" y="916"/>
                  </a:cubicBezTo>
                  <a:cubicBezTo>
                    <a:pt x="0" y="1422"/>
                    <a:pt x="411" y="1832"/>
                    <a:pt x="916" y="1832"/>
                  </a:cubicBezTo>
                  <a:cubicBezTo>
                    <a:pt x="1422" y="1832"/>
                    <a:pt x="1833" y="1422"/>
                    <a:pt x="1833" y="916"/>
                  </a:cubicBezTo>
                  <a:cubicBezTo>
                    <a:pt x="1833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srgbClr val="5A9BD5"/>
                </a:solidFill>
              </a:endParaRPr>
            </a:p>
          </p:txBody>
        </p:sp>
        <p:sp>
          <p:nvSpPr>
            <p:cNvPr id="541" name="Google Shape;541;p20"/>
            <p:cNvSpPr/>
            <p:nvPr/>
          </p:nvSpPr>
          <p:spPr bwMode="auto">
            <a:xfrm>
              <a:off x="4601525" y="1907650"/>
              <a:ext cx="45825" cy="45825"/>
            </a:xfrm>
            <a:custGeom>
              <a:avLst/>
              <a:gdLst/>
              <a:ahLst/>
              <a:cxnLst/>
              <a:rect l="l" t="t" r="r" b="b"/>
              <a:pathLst>
                <a:path w="1833" h="1833" extrusionOk="0">
                  <a:moveTo>
                    <a:pt x="916" y="0"/>
                  </a:moveTo>
                  <a:cubicBezTo>
                    <a:pt x="411" y="0"/>
                    <a:pt x="0" y="411"/>
                    <a:pt x="0" y="917"/>
                  </a:cubicBezTo>
                  <a:cubicBezTo>
                    <a:pt x="0" y="1422"/>
                    <a:pt x="411" y="1833"/>
                    <a:pt x="916" y="1833"/>
                  </a:cubicBezTo>
                  <a:cubicBezTo>
                    <a:pt x="1422" y="1833"/>
                    <a:pt x="1833" y="1422"/>
                    <a:pt x="1833" y="917"/>
                  </a:cubicBezTo>
                  <a:cubicBezTo>
                    <a:pt x="1833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srgbClr val="5A9BD5"/>
                </a:solidFill>
              </a:endParaRPr>
            </a:p>
          </p:txBody>
        </p:sp>
        <p:sp>
          <p:nvSpPr>
            <p:cNvPr id="542" name="Google Shape;542;p20"/>
            <p:cNvSpPr/>
            <p:nvPr/>
          </p:nvSpPr>
          <p:spPr bwMode="auto">
            <a:xfrm>
              <a:off x="4501875" y="1457825"/>
              <a:ext cx="45800" cy="45850"/>
            </a:xfrm>
            <a:custGeom>
              <a:avLst/>
              <a:gdLst/>
              <a:ahLst/>
              <a:cxnLst/>
              <a:rect l="l" t="t" r="r" b="b"/>
              <a:pathLst>
                <a:path w="1832" h="1834" extrusionOk="0">
                  <a:moveTo>
                    <a:pt x="916" y="1"/>
                  </a:moveTo>
                  <a:cubicBezTo>
                    <a:pt x="410" y="1"/>
                    <a:pt x="1" y="412"/>
                    <a:pt x="1" y="918"/>
                  </a:cubicBezTo>
                  <a:cubicBezTo>
                    <a:pt x="1" y="1422"/>
                    <a:pt x="410" y="1834"/>
                    <a:pt x="916" y="1834"/>
                  </a:cubicBezTo>
                  <a:cubicBezTo>
                    <a:pt x="1422" y="1834"/>
                    <a:pt x="1832" y="1424"/>
                    <a:pt x="1832" y="918"/>
                  </a:cubicBezTo>
                  <a:cubicBezTo>
                    <a:pt x="1832" y="412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srgbClr val="5A9BD5"/>
                </a:solidFill>
              </a:endParaRPr>
            </a:p>
          </p:txBody>
        </p:sp>
        <p:sp>
          <p:nvSpPr>
            <p:cNvPr id="543" name="Google Shape;543;p20"/>
            <p:cNvSpPr/>
            <p:nvPr/>
          </p:nvSpPr>
          <p:spPr bwMode="auto">
            <a:xfrm>
              <a:off x="4501875" y="1547825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1"/>
                    <a:pt x="916" y="1831"/>
                  </a:cubicBezTo>
                  <a:cubicBezTo>
                    <a:pt x="1422" y="1831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srgbClr val="5A9BD5"/>
                </a:solidFill>
              </a:endParaRPr>
            </a:p>
          </p:txBody>
        </p:sp>
        <p:sp>
          <p:nvSpPr>
            <p:cNvPr id="544" name="Google Shape;544;p20"/>
            <p:cNvSpPr/>
            <p:nvPr/>
          </p:nvSpPr>
          <p:spPr bwMode="auto">
            <a:xfrm>
              <a:off x="4501875" y="163780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1"/>
                    <a:pt x="916" y="1831"/>
                  </a:cubicBezTo>
                  <a:cubicBezTo>
                    <a:pt x="1422" y="1831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srgbClr val="5A9BD5"/>
                </a:solidFill>
              </a:endParaRPr>
            </a:p>
          </p:txBody>
        </p:sp>
        <p:sp>
          <p:nvSpPr>
            <p:cNvPr id="545" name="Google Shape;545;p20"/>
            <p:cNvSpPr/>
            <p:nvPr/>
          </p:nvSpPr>
          <p:spPr bwMode="auto">
            <a:xfrm>
              <a:off x="4501875" y="1727725"/>
              <a:ext cx="45800" cy="45850"/>
            </a:xfrm>
            <a:custGeom>
              <a:avLst/>
              <a:gdLst/>
              <a:ahLst/>
              <a:cxnLst/>
              <a:rect l="l" t="t" r="r" b="b"/>
              <a:pathLst>
                <a:path w="1832" h="1834" extrusionOk="0">
                  <a:moveTo>
                    <a:pt x="916" y="1"/>
                  </a:moveTo>
                  <a:cubicBezTo>
                    <a:pt x="410" y="1"/>
                    <a:pt x="1" y="410"/>
                    <a:pt x="1" y="916"/>
                  </a:cubicBezTo>
                  <a:cubicBezTo>
                    <a:pt x="1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6"/>
                  </a:cubicBezTo>
                  <a:cubicBezTo>
                    <a:pt x="1832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srgbClr val="5A9BD5"/>
                </a:solidFill>
              </a:endParaRPr>
            </a:p>
          </p:txBody>
        </p:sp>
        <p:sp>
          <p:nvSpPr>
            <p:cNvPr id="546" name="Google Shape;546;p20"/>
            <p:cNvSpPr/>
            <p:nvPr/>
          </p:nvSpPr>
          <p:spPr bwMode="auto">
            <a:xfrm>
              <a:off x="4501875" y="181770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1"/>
                  </a:moveTo>
                  <a:cubicBezTo>
                    <a:pt x="410" y="1"/>
                    <a:pt x="1" y="410"/>
                    <a:pt x="1" y="916"/>
                  </a:cubicBezTo>
                  <a:cubicBezTo>
                    <a:pt x="1" y="1422"/>
                    <a:pt x="410" y="1832"/>
                    <a:pt x="916" y="1832"/>
                  </a:cubicBezTo>
                  <a:cubicBezTo>
                    <a:pt x="1422" y="1832"/>
                    <a:pt x="1832" y="1422"/>
                    <a:pt x="1832" y="916"/>
                  </a:cubicBezTo>
                  <a:cubicBezTo>
                    <a:pt x="1832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srgbClr val="5A9BD5"/>
                </a:solidFill>
              </a:endParaRPr>
            </a:p>
          </p:txBody>
        </p:sp>
        <p:sp>
          <p:nvSpPr>
            <p:cNvPr id="547" name="Google Shape;547;p20"/>
            <p:cNvSpPr/>
            <p:nvPr/>
          </p:nvSpPr>
          <p:spPr bwMode="auto">
            <a:xfrm>
              <a:off x="4501875" y="1907650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1" y="411"/>
                    <a:pt x="1" y="917"/>
                  </a:cubicBezTo>
                  <a:cubicBezTo>
                    <a:pt x="1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7"/>
                  </a:cubicBezTo>
                  <a:cubicBezTo>
                    <a:pt x="1832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srgbClr val="5A9BD5"/>
                </a:solidFill>
              </a:endParaRPr>
            </a:p>
          </p:txBody>
        </p:sp>
        <p:sp>
          <p:nvSpPr>
            <p:cNvPr id="548" name="Google Shape;548;p20"/>
            <p:cNvSpPr/>
            <p:nvPr/>
          </p:nvSpPr>
          <p:spPr bwMode="auto">
            <a:xfrm>
              <a:off x="4402200" y="1457825"/>
              <a:ext cx="45800" cy="45850"/>
            </a:xfrm>
            <a:custGeom>
              <a:avLst/>
              <a:gdLst/>
              <a:ahLst/>
              <a:cxnLst/>
              <a:rect l="l" t="t" r="r" b="b"/>
              <a:pathLst>
                <a:path w="1832" h="1834" extrusionOk="0">
                  <a:moveTo>
                    <a:pt x="916" y="1"/>
                  </a:moveTo>
                  <a:cubicBezTo>
                    <a:pt x="410" y="1"/>
                    <a:pt x="0" y="412"/>
                    <a:pt x="0" y="918"/>
                  </a:cubicBezTo>
                  <a:cubicBezTo>
                    <a:pt x="0" y="1422"/>
                    <a:pt x="410" y="1834"/>
                    <a:pt x="916" y="1834"/>
                  </a:cubicBezTo>
                  <a:cubicBezTo>
                    <a:pt x="1422" y="1834"/>
                    <a:pt x="1832" y="1424"/>
                    <a:pt x="1832" y="918"/>
                  </a:cubicBezTo>
                  <a:cubicBezTo>
                    <a:pt x="1832" y="412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srgbClr val="5A9BD5"/>
                </a:solidFill>
              </a:endParaRPr>
            </a:p>
          </p:txBody>
        </p:sp>
        <p:sp>
          <p:nvSpPr>
            <p:cNvPr id="549" name="Google Shape;549;p20"/>
            <p:cNvSpPr/>
            <p:nvPr/>
          </p:nvSpPr>
          <p:spPr bwMode="auto">
            <a:xfrm>
              <a:off x="4402200" y="1547825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0" y="410"/>
                    <a:pt x="0" y="916"/>
                  </a:cubicBezTo>
                  <a:cubicBezTo>
                    <a:pt x="0" y="1422"/>
                    <a:pt x="410" y="1831"/>
                    <a:pt x="916" y="1831"/>
                  </a:cubicBezTo>
                  <a:cubicBezTo>
                    <a:pt x="1422" y="1831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srgbClr val="5A9BD5"/>
                </a:solidFill>
              </a:endParaRPr>
            </a:p>
          </p:txBody>
        </p:sp>
        <p:sp>
          <p:nvSpPr>
            <p:cNvPr id="550" name="Google Shape;550;p20"/>
            <p:cNvSpPr/>
            <p:nvPr/>
          </p:nvSpPr>
          <p:spPr bwMode="auto">
            <a:xfrm>
              <a:off x="4402200" y="163780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0" y="410"/>
                    <a:pt x="0" y="916"/>
                  </a:cubicBezTo>
                  <a:cubicBezTo>
                    <a:pt x="0" y="1422"/>
                    <a:pt x="410" y="1831"/>
                    <a:pt x="916" y="1831"/>
                  </a:cubicBezTo>
                  <a:cubicBezTo>
                    <a:pt x="1422" y="1831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srgbClr val="5A9BD5"/>
                </a:solidFill>
              </a:endParaRPr>
            </a:p>
          </p:txBody>
        </p:sp>
        <p:sp>
          <p:nvSpPr>
            <p:cNvPr id="551" name="Google Shape;551;p20"/>
            <p:cNvSpPr/>
            <p:nvPr/>
          </p:nvSpPr>
          <p:spPr bwMode="auto">
            <a:xfrm>
              <a:off x="4402200" y="1727725"/>
              <a:ext cx="45800" cy="45850"/>
            </a:xfrm>
            <a:custGeom>
              <a:avLst/>
              <a:gdLst/>
              <a:ahLst/>
              <a:cxnLst/>
              <a:rect l="l" t="t" r="r" b="b"/>
              <a:pathLst>
                <a:path w="1832" h="1834" extrusionOk="0">
                  <a:moveTo>
                    <a:pt x="916" y="1"/>
                  </a:moveTo>
                  <a:cubicBezTo>
                    <a:pt x="410" y="1"/>
                    <a:pt x="0" y="410"/>
                    <a:pt x="0" y="916"/>
                  </a:cubicBezTo>
                  <a:cubicBezTo>
                    <a:pt x="0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6"/>
                  </a:cubicBezTo>
                  <a:cubicBezTo>
                    <a:pt x="1832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srgbClr val="5A9BD5"/>
                </a:solidFill>
              </a:endParaRPr>
            </a:p>
          </p:txBody>
        </p:sp>
        <p:sp>
          <p:nvSpPr>
            <p:cNvPr id="552" name="Google Shape;552;p20"/>
            <p:cNvSpPr/>
            <p:nvPr/>
          </p:nvSpPr>
          <p:spPr bwMode="auto">
            <a:xfrm>
              <a:off x="4402200" y="181770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1"/>
                  </a:moveTo>
                  <a:cubicBezTo>
                    <a:pt x="410" y="1"/>
                    <a:pt x="0" y="410"/>
                    <a:pt x="0" y="916"/>
                  </a:cubicBezTo>
                  <a:cubicBezTo>
                    <a:pt x="0" y="1422"/>
                    <a:pt x="410" y="1832"/>
                    <a:pt x="916" y="1832"/>
                  </a:cubicBezTo>
                  <a:cubicBezTo>
                    <a:pt x="1422" y="1832"/>
                    <a:pt x="1832" y="1422"/>
                    <a:pt x="1832" y="916"/>
                  </a:cubicBezTo>
                  <a:cubicBezTo>
                    <a:pt x="1832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srgbClr val="5A9BD5"/>
                </a:solidFill>
              </a:endParaRPr>
            </a:p>
          </p:txBody>
        </p:sp>
        <p:sp>
          <p:nvSpPr>
            <p:cNvPr id="553" name="Google Shape;553;p20"/>
            <p:cNvSpPr/>
            <p:nvPr/>
          </p:nvSpPr>
          <p:spPr bwMode="auto">
            <a:xfrm>
              <a:off x="4402200" y="1907650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0" y="411"/>
                    <a:pt x="0" y="917"/>
                  </a:cubicBezTo>
                  <a:cubicBezTo>
                    <a:pt x="0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7"/>
                  </a:cubicBezTo>
                  <a:cubicBezTo>
                    <a:pt x="1832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srgbClr val="5A9BD5"/>
                </a:solidFill>
              </a:endParaRPr>
            </a:p>
          </p:txBody>
        </p:sp>
      </p:grpSp>
      <p:sp>
        <p:nvSpPr>
          <p:cNvPr id="554" name="Google Shape;554;p20"/>
          <p:cNvSpPr/>
          <p:nvPr/>
        </p:nvSpPr>
        <p:spPr bwMode="auto">
          <a:xfrm rot="5400000">
            <a:off x="467028" y="-50839"/>
            <a:ext cx="26000" cy="959944"/>
          </a:xfrm>
          <a:custGeom>
            <a:avLst/>
            <a:gdLst/>
            <a:ahLst/>
            <a:cxnLst/>
            <a:rect l="l" t="t" r="r" b="b"/>
            <a:pathLst>
              <a:path w="780" h="46705" extrusionOk="0">
                <a:moveTo>
                  <a:pt x="390" y="1"/>
                </a:moveTo>
                <a:cubicBezTo>
                  <a:pt x="176" y="1"/>
                  <a:pt x="1" y="176"/>
                  <a:pt x="1" y="390"/>
                </a:cubicBezTo>
                <a:lnTo>
                  <a:pt x="1" y="46317"/>
                </a:lnTo>
                <a:cubicBezTo>
                  <a:pt x="1" y="46531"/>
                  <a:pt x="176" y="46705"/>
                  <a:pt x="390" y="46705"/>
                </a:cubicBezTo>
                <a:cubicBezTo>
                  <a:pt x="604" y="46705"/>
                  <a:pt x="780" y="46531"/>
                  <a:pt x="780" y="46317"/>
                </a:cubicBezTo>
                <a:lnTo>
                  <a:pt x="780" y="390"/>
                </a:lnTo>
                <a:cubicBezTo>
                  <a:pt x="780" y="176"/>
                  <a:pt x="604" y="1"/>
                  <a:pt x="39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>
              <a:solidFill>
                <a:prstClr val="black"/>
              </a:solidFill>
            </a:endParaRPr>
          </a:p>
        </p:txBody>
      </p:sp>
      <p:sp>
        <p:nvSpPr>
          <p:cNvPr id="555" name="Google Shape;555;p20"/>
          <p:cNvSpPr/>
          <p:nvPr/>
        </p:nvSpPr>
        <p:spPr bwMode="auto">
          <a:xfrm rot="5400000">
            <a:off x="467062" y="24128"/>
            <a:ext cx="25933" cy="959944"/>
          </a:xfrm>
          <a:custGeom>
            <a:avLst/>
            <a:gdLst/>
            <a:ahLst/>
            <a:cxnLst/>
            <a:rect l="l" t="t" r="r" b="b"/>
            <a:pathLst>
              <a:path w="778" h="46705" extrusionOk="0">
                <a:moveTo>
                  <a:pt x="390" y="1"/>
                </a:moveTo>
                <a:cubicBezTo>
                  <a:pt x="176" y="1"/>
                  <a:pt x="0" y="176"/>
                  <a:pt x="0" y="390"/>
                </a:cubicBezTo>
                <a:lnTo>
                  <a:pt x="0" y="46317"/>
                </a:lnTo>
                <a:cubicBezTo>
                  <a:pt x="0" y="46531"/>
                  <a:pt x="176" y="46705"/>
                  <a:pt x="390" y="46705"/>
                </a:cubicBezTo>
                <a:cubicBezTo>
                  <a:pt x="602" y="46705"/>
                  <a:pt x="778" y="46531"/>
                  <a:pt x="778" y="46317"/>
                </a:cubicBezTo>
                <a:lnTo>
                  <a:pt x="778" y="390"/>
                </a:lnTo>
                <a:cubicBezTo>
                  <a:pt x="778" y="176"/>
                  <a:pt x="602" y="1"/>
                  <a:pt x="39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>
              <a:solidFill>
                <a:prstClr val="black"/>
              </a:solidFill>
            </a:endParaRPr>
          </a:p>
        </p:txBody>
      </p:sp>
      <p:sp>
        <p:nvSpPr>
          <p:cNvPr id="556" name="Google Shape;556;p20"/>
          <p:cNvSpPr/>
          <p:nvPr/>
        </p:nvSpPr>
        <p:spPr bwMode="auto">
          <a:xfrm rot="5400000">
            <a:off x="467028" y="99095"/>
            <a:ext cx="26000" cy="959944"/>
          </a:xfrm>
          <a:custGeom>
            <a:avLst/>
            <a:gdLst/>
            <a:ahLst/>
            <a:cxnLst/>
            <a:rect l="l" t="t" r="r" b="b"/>
            <a:pathLst>
              <a:path w="780" h="46705" extrusionOk="0">
                <a:moveTo>
                  <a:pt x="390" y="1"/>
                </a:moveTo>
                <a:cubicBezTo>
                  <a:pt x="175" y="1"/>
                  <a:pt x="0" y="176"/>
                  <a:pt x="0" y="390"/>
                </a:cubicBezTo>
                <a:lnTo>
                  <a:pt x="0" y="46317"/>
                </a:lnTo>
                <a:cubicBezTo>
                  <a:pt x="0" y="46531"/>
                  <a:pt x="175" y="46705"/>
                  <a:pt x="390" y="46705"/>
                </a:cubicBezTo>
                <a:cubicBezTo>
                  <a:pt x="604" y="46705"/>
                  <a:pt x="779" y="46531"/>
                  <a:pt x="779" y="46317"/>
                </a:cubicBezTo>
                <a:lnTo>
                  <a:pt x="779" y="390"/>
                </a:lnTo>
                <a:cubicBezTo>
                  <a:pt x="779" y="176"/>
                  <a:pt x="604" y="1"/>
                  <a:pt x="39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>
              <a:solidFill>
                <a:prstClr val="black"/>
              </a:solidFill>
            </a:endParaRPr>
          </a:p>
        </p:txBody>
      </p:sp>
      <p:sp>
        <p:nvSpPr>
          <p:cNvPr id="557" name="Google Shape;557;p20"/>
          <p:cNvSpPr/>
          <p:nvPr/>
        </p:nvSpPr>
        <p:spPr bwMode="auto">
          <a:xfrm rot="5400000">
            <a:off x="467046" y="174045"/>
            <a:ext cx="25967" cy="959944"/>
          </a:xfrm>
          <a:custGeom>
            <a:avLst/>
            <a:gdLst/>
            <a:ahLst/>
            <a:cxnLst/>
            <a:rect l="l" t="t" r="r" b="b"/>
            <a:pathLst>
              <a:path w="779" h="46705" extrusionOk="0">
                <a:moveTo>
                  <a:pt x="390" y="1"/>
                </a:moveTo>
                <a:cubicBezTo>
                  <a:pt x="176" y="1"/>
                  <a:pt x="1" y="176"/>
                  <a:pt x="1" y="390"/>
                </a:cubicBezTo>
                <a:lnTo>
                  <a:pt x="1" y="46317"/>
                </a:lnTo>
                <a:cubicBezTo>
                  <a:pt x="1" y="46531"/>
                  <a:pt x="176" y="46705"/>
                  <a:pt x="390" y="46705"/>
                </a:cubicBezTo>
                <a:cubicBezTo>
                  <a:pt x="604" y="46705"/>
                  <a:pt x="778" y="46531"/>
                  <a:pt x="778" y="46317"/>
                </a:cubicBezTo>
                <a:lnTo>
                  <a:pt x="778" y="390"/>
                </a:lnTo>
                <a:cubicBezTo>
                  <a:pt x="778" y="176"/>
                  <a:pt x="603" y="1"/>
                  <a:pt x="39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>
              <a:solidFill>
                <a:prstClr val="black"/>
              </a:solidFill>
            </a:endParaRPr>
          </a:p>
        </p:txBody>
      </p:sp>
      <p:sp>
        <p:nvSpPr>
          <p:cNvPr id="558" name="Google Shape;558;p20"/>
          <p:cNvSpPr/>
          <p:nvPr/>
        </p:nvSpPr>
        <p:spPr bwMode="auto">
          <a:xfrm rot="5400000">
            <a:off x="467028" y="248995"/>
            <a:ext cx="26000" cy="959944"/>
          </a:xfrm>
          <a:custGeom>
            <a:avLst/>
            <a:gdLst/>
            <a:ahLst/>
            <a:cxnLst/>
            <a:rect l="l" t="t" r="r" b="b"/>
            <a:pathLst>
              <a:path w="780" h="46705" extrusionOk="0">
                <a:moveTo>
                  <a:pt x="390" y="1"/>
                </a:moveTo>
                <a:cubicBezTo>
                  <a:pt x="176" y="1"/>
                  <a:pt x="0" y="176"/>
                  <a:pt x="0" y="390"/>
                </a:cubicBezTo>
                <a:lnTo>
                  <a:pt x="0" y="46317"/>
                </a:lnTo>
                <a:cubicBezTo>
                  <a:pt x="0" y="46531"/>
                  <a:pt x="176" y="46705"/>
                  <a:pt x="390" y="46705"/>
                </a:cubicBezTo>
                <a:cubicBezTo>
                  <a:pt x="604" y="46705"/>
                  <a:pt x="780" y="46531"/>
                  <a:pt x="780" y="46317"/>
                </a:cubicBezTo>
                <a:lnTo>
                  <a:pt x="780" y="390"/>
                </a:lnTo>
                <a:cubicBezTo>
                  <a:pt x="780" y="176"/>
                  <a:pt x="604" y="1"/>
                  <a:pt x="39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>
              <a:solidFill>
                <a:prstClr val="black"/>
              </a:solidFill>
            </a:endParaRPr>
          </a:p>
        </p:txBody>
      </p:sp>
      <p:sp>
        <p:nvSpPr>
          <p:cNvPr id="559" name="Google Shape;559;p20"/>
          <p:cNvSpPr/>
          <p:nvPr/>
        </p:nvSpPr>
        <p:spPr bwMode="auto">
          <a:xfrm rot="5400000">
            <a:off x="467046" y="323945"/>
            <a:ext cx="25967" cy="959944"/>
          </a:xfrm>
          <a:custGeom>
            <a:avLst/>
            <a:gdLst/>
            <a:ahLst/>
            <a:cxnLst/>
            <a:rect l="l" t="t" r="r" b="b"/>
            <a:pathLst>
              <a:path w="779" h="46705" extrusionOk="0">
                <a:moveTo>
                  <a:pt x="390" y="1"/>
                </a:moveTo>
                <a:cubicBezTo>
                  <a:pt x="176" y="1"/>
                  <a:pt x="1" y="176"/>
                  <a:pt x="1" y="390"/>
                </a:cubicBezTo>
                <a:lnTo>
                  <a:pt x="1" y="46317"/>
                </a:lnTo>
                <a:cubicBezTo>
                  <a:pt x="1" y="46531"/>
                  <a:pt x="176" y="46705"/>
                  <a:pt x="390" y="46705"/>
                </a:cubicBezTo>
                <a:cubicBezTo>
                  <a:pt x="605" y="46705"/>
                  <a:pt x="778" y="46531"/>
                  <a:pt x="778" y="46317"/>
                </a:cubicBezTo>
                <a:lnTo>
                  <a:pt x="778" y="390"/>
                </a:lnTo>
                <a:cubicBezTo>
                  <a:pt x="778" y="176"/>
                  <a:pt x="603" y="1"/>
                  <a:pt x="39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>
              <a:solidFill>
                <a:prstClr val="black"/>
              </a:solidFill>
            </a:endParaRPr>
          </a:p>
        </p:txBody>
      </p:sp>
      <p:sp>
        <p:nvSpPr>
          <p:cNvPr id="560" name="Google Shape;560;p20"/>
          <p:cNvSpPr/>
          <p:nvPr/>
        </p:nvSpPr>
        <p:spPr bwMode="auto">
          <a:xfrm rot="5400000">
            <a:off x="467028" y="398895"/>
            <a:ext cx="26000" cy="959944"/>
          </a:xfrm>
          <a:custGeom>
            <a:avLst/>
            <a:gdLst/>
            <a:ahLst/>
            <a:cxnLst/>
            <a:rect l="l" t="t" r="r" b="b"/>
            <a:pathLst>
              <a:path w="780" h="46705" extrusionOk="0">
                <a:moveTo>
                  <a:pt x="390" y="1"/>
                </a:moveTo>
                <a:cubicBezTo>
                  <a:pt x="176" y="1"/>
                  <a:pt x="1" y="176"/>
                  <a:pt x="1" y="390"/>
                </a:cubicBezTo>
                <a:lnTo>
                  <a:pt x="1" y="46317"/>
                </a:lnTo>
                <a:cubicBezTo>
                  <a:pt x="1" y="46531"/>
                  <a:pt x="176" y="46705"/>
                  <a:pt x="390" y="46705"/>
                </a:cubicBezTo>
                <a:cubicBezTo>
                  <a:pt x="605" y="46705"/>
                  <a:pt x="780" y="46531"/>
                  <a:pt x="780" y="46317"/>
                </a:cubicBezTo>
                <a:lnTo>
                  <a:pt x="780" y="390"/>
                </a:lnTo>
                <a:cubicBezTo>
                  <a:pt x="780" y="176"/>
                  <a:pt x="605" y="1"/>
                  <a:pt x="39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>
              <a:solidFill>
                <a:prstClr val="black"/>
              </a:solidFill>
            </a:endParaRPr>
          </a:p>
        </p:txBody>
      </p:sp>
      <p:sp>
        <p:nvSpPr>
          <p:cNvPr id="561" name="Google Shape;561;p20"/>
          <p:cNvSpPr txBox="1">
            <a:spLocks noGrp="1"/>
          </p:cNvSpPr>
          <p:nvPr>
            <p:ph type="title" idx="2" hasCustomPrompt="1"/>
          </p:nvPr>
        </p:nvSpPr>
        <p:spPr bwMode="auto">
          <a:xfrm>
            <a:off x="5472200" y="4019901"/>
            <a:ext cx="5760000" cy="100639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9pPr>
          </a:lstStyle>
          <a:p>
            <a:pPr>
              <a:defRPr/>
            </a:pPr>
            <a:r>
              <a:t>xx%</a:t>
            </a:r>
          </a:p>
        </p:txBody>
      </p:sp>
      <p:sp>
        <p:nvSpPr>
          <p:cNvPr id="562" name="Google Shape;562;p20"/>
          <p:cNvSpPr txBox="1">
            <a:spLocks noGrp="1"/>
          </p:cNvSpPr>
          <p:nvPr>
            <p:ph type="subTitle" idx="3"/>
          </p:nvPr>
        </p:nvSpPr>
        <p:spPr bwMode="auto">
          <a:xfrm>
            <a:off x="7678200" y="5060692"/>
            <a:ext cx="3548000" cy="950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63" name="Google Shape;563;p20"/>
          <p:cNvSpPr/>
          <p:nvPr/>
        </p:nvSpPr>
        <p:spPr bwMode="auto">
          <a:xfrm>
            <a:off x="11755033" y="-69167"/>
            <a:ext cx="436800" cy="6996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 baseline="-25000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header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" name="Google Shape;40;p3"/>
          <p:cNvSpPr>
            <a:spLocks noGrp="1"/>
          </p:cNvSpPr>
          <p:nvPr>
            <p:ph type="pic" idx="2"/>
          </p:nvPr>
        </p:nvSpPr>
        <p:spPr bwMode="auto">
          <a:xfrm>
            <a:off x="632433" y="720000"/>
            <a:ext cx="3784800" cy="6148400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3"/>
          <p:cNvSpPr txBox="1">
            <a:spLocks noGrp="1"/>
          </p:cNvSpPr>
          <p:nvPr>
            <p:ph type="title"/>
          </p:nvPr>
        </p:nvSpPr>
        <p:spPr bwMode="auto">
          <a:xfrm>
            <a:off x="5832833" y="3246833"/>
            <a:ext cx="3996400" cy="93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850"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pPr>
              <a:defRPr/>
            </a:pPr>
            <a:endParaRPr/>
          </a:p>
        </p:txBody>
      </p:sp>
      <p:sp>
        <p:nvSpPr>
          <p:cNvPr id="42" name="Google Shape;42;p3"/>
          <p:cNvSpPr txBox="1">
            <a:spLocks noGrp="1"/>
          </p:cNvSpPr>
          <p:nvPr>
            <p:ph type="title" idx="3" hasCustomPrompt="1"/>
          </p:nvPr>
        </p:nvSpPr>
        <p:spPr bwMode="auto">
          <a:xfrm>
            <a:off x="6673333" y="1955841"/>
            <a:ext cx="2315200" cy="746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pPr>
              <a:defRPr/>
            </a:pPr>
            <a:r>
              <a:t>xx%</a:t>
            </a:r>
          </a:p>
        </p:txBody>
      </p:sp>
      <p:sp>
        <p:nvSpPr>
          <p:cNvPr id="43" name="Google Shape;43;p3"/>
          <p:cNvSpPr txBox="1">
            <a:spLocks noGrp="1"/>
          </p:cNvSpPr>
          <p:nvPr>
            <p:ph type="subTitle" idx="1"/>
          </p:nvPr>
        </p:nvSpPr>
        <p:spPr bwMode="auto">
          <a:xfrm>
            <a:off x="5832733" y="4286767"/>
            <a:ext cx="3996400" cy="14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5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4" name="Google Shape;44;p3"/>
          <p:cNvSpPr txBox="1">
            <a:spLocks noGrp="1"/>
          </p:cNvSpPr>
          <p:nvPr>
            <p:ph type="sldNum" idx="12"/>
          </p:nvPr>
        </p:nvSpPr>
        <p:spPr bwMode="auto">
          <a:xfrm>
            <a:off x="10891200" y="6139200"/>
            <a:ext cx="340800" cy="2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buNone/>
              <a:defRPr sz="1050" b="1"/>
            </a:lvl1pPr>
            <a:lvl2pPr lvl="1" algn="l">
              <a:buNone/>
              <a:defRPr sz="1050" b="1"/>
            </a:lvl2pPr>
            <a:lvl3pPr lvl="2" algn="l">
              <a:buNone/>
              <a:defRPr sz="1050" b="1"/>
            </a:lvl3pPr>
            <a:lvl4pPr lvl="3" algn="l">
              <a:buNone/>
              <a:defRPr sz="1050" b="1"/>
            </a:lvl4pPr>
            <a:lvl5pPr lvl="4" algn="l">
              <a:buNone/>
              <a:defRPr sz="1050" b="1"/>
            </a:lvl5pPr>
            <a:lvl6pPr lvl="5" algn="l">
              <a:buNone/>
              <a:defRPr sz="1050" b="1"/>
            </a:lvl6pPr>
            <a:lvl7pPr lvl="6" algn="l">
              <a:buNone/>
              <a:defRPr sz="1050" b="1"/>
            </a:lvl7pPr>
            <a:lvl8pPr lvl="7" algn="l">
              <a:buNone/>
              <a:defRPr sz="1050" b="1"/>
            </a:lvl8pPr>
            <a:lvl9pPr lvl="8" algn="l">
              <a:buNone/>
              <a:defRPr sz="1050" b="1"/>
            </a:lvl9pPr>
          </a:lstStyle>
          <a:p>
            <a:pPr>
              <a:defRPr/>
            </a:pPr>
            <a:fld id="{00000000-1234-1234-1234-123412341234}" type="slidenum">
              <a:rPr lang="en">
                <a:solidFill>
                  <a:prstClr val="black"/>
                </a:solidFill>
              </a:rPr>
              <a:t>‹#›</a:t>
            </a:fld>
            <a:endParaRPr lang="en" sz="1350">
              <a:solidFill>
                <a:prstClr val="black"/>
              </a:solidFill>
            </a:endParaRPr>
          </a:p>
        </p:txBody>
      </p:sp>
      <p:sp>
        <p:nvSpPr>
          <p:cNvPr id="45" name="Google Shape;45;p3"/>
          <p:cNvSpPr/>
          <p:nvPr/>
        </p:nvSpPr>
        <p:spPr bwMode="auto">
          <a:xfrm>
            <a:off x="10893200" y="6496700"/>
            <a:ext cx="336800" cy="37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defRPr/>
            </a:pPr>
            <a:endParaRPr sz="2400">
              <a:solidFill>
                <a:prstClr val="black"/>
              </a:solidFill>
            </a:endParaRPr>
          </a:p>
        </p:txBody>
      </p:sp>
      <p:grpSp>
        <p:nvGrpSpPr>
          <p:cNvPr id="46" name="Google Shape;46;p3"/>
          <p:cNvGrpSpPr/>
          <p:nvPr/>
        </p:nvGrpSpPr>
        <p:grpSpPr bwMode="auto">
          <a:xfrm>
            <a:off x="10484301" y="-250166"/>
            <a:ext cx="2430567" cy="2430567"/>
            <a:chOff x="459250" y="486800"/>
            <a:chExt cx="1822925" cy="1822925"/>
          </a:xfrm>
        </p:grpSpPr>
        <p:sp>
          <p:nvSpPr>
            <p:cNvPr id="47" name="Google Shape;47;p3"/>
            <p:cNvSpPr/>
            <p:nvPr/>
          </p:nvSpPr>
          <p:spPr bwMode="auto">
            <a:xfrm>
              <a:off x="459250" y="486800"/>
              <a:ext cx="1822925" cy="1822925"/>
            </a:xfrm>
            <a:custGeom>
              <a:avLst/>
              <a:gdLst/>
              <a:ahLst/>
              <a:cxnLst/>
              <a:rect l="l" t="t" r="r" b="b"/>
              <a:pathLst>
                <a:path w="72917" h="72917" extrusionOk="0">
                  <a:moveTo>
                    <a:pt x="36459" y="469"/>
                  </a:moveTo>
                  <a:cubicBezTo>
                    <a:pt x="56304" y="469"/>
                    <a:pt x="72448" y="16614"/>
                    <a:pt x="72448" y="36459"/>
                  </a:cubicBezTo>
                  <a:cubicBezTo>
                    <a:pt x="72448" y="56302"/>
                    <a:pt x="56303" y="72448"/>
                    <a:pt x="36459" y="72448"/>
                  </a:cubicBezTo>
                  <a:cubicBezTo>
                    <a:pt x="16614" y="72448"/>
                    <a:pt x="469" y="56302"/>
                    <a:pt x="469" y="36459"/>
                  </a:cubicBezTo>
                  <a:cubicBezTo>
                    <a:pt x="469" y="16614"/>
                    <a:pt x="16614" y="469"/>
                    <a:pt x="36459" y="469"/>
                  </a:cubicBezTo>
                  <a:close/>
                  <a:moveTo>
                    <a:pt x="36459" y="0"/>
                  </a:moveTo>
                  <a:cubicBezTo>
                    <a:pt x="16355" y="0"/>
                    <a:pt x="0" y="16355"/>
                    <a:pt x="0" y="36459"/>
                  </a:cubicBezTo>
                  <a:cubicBezTo>
                    <a:pt x="0" y="56561"/>
                    <a:pt x="16355" y="72916"/>
                    <a:pt x="36459" y="72916"/>
                  </a:cubicBezTo>
                  <a:cubicBezTo>
                    <a:pt x="56562" y="72916"/>
                    <a:pt x="72917" y="56563"/>
                    <a:pt x="72917" y="36459"/>
                  </a:cubicBezTo>
                  <a:cubicBezTo>
                    <a:pt x="72917" y="16355"/>
                    <a:pt x="56562" y="0"/>
                    <a:pt x="364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48" name="Google Shape;48;p3"/>
            <p:cNvSpPr/>
            <p:nvPr/>
          </p:nvSpPr>
          <p:spPr bwMode="auto">
            <a:xfrm>
              <a:off x="569100" y="596625"/>
              <a:ext cx="1603225" cy="1603250"/>
            </a:xfrm>
            <a:custGeom>
              <a:avLst/>
              <a:gdLst/>
              <a:ahLst/>
              <a:cxnLst/>
              <a:rect l="l" t="t" r="r" b="b"/>
              <a:pathLst>
                <a:path w="64129" h="64130" extrusionOk="0">
                  <a:moveTo>
                    <a:pt x="32065" y="471"/>
                  </a:moveTo>
                  <a:cubicBezTo>
                    <a:pt x="49487" y="471"/>
                    <a:pt x="63660" y="14644"/>
                    <a:pt x="63660" y="32066"/>
                  </a:cubicBezTo>
                  <a:cubicBezTo>
                    <a:pt x="63660" y="49488"/>
                    <a:pt x="49487" y="63661"/>
                    <a:pt x="32065" y="63661"/>
                  </a:cubicBezTo>
                  <a:cubicBezTo>
                    <a:pt x="14644" y="63661"/>
                    <a:pt x="470" y="49488"/>
                    <a:pt x="470" y="32066"/>
                  </a:cubicBezTo>
                  <a:cubicBezTo>
                    <a:pt x="470" y="14644"/>
                    <a:pt x="14644" y="471"/>
                    <a:pt x="32065" y="471"/>
                  </a:cubicBezTo>
                  <a:close/>
                  <a:moveTo>
                    <a:pt x="32065" y="1"/>
                  </a:moveTo>
                  <a:cubicBezTo>
                    <a:pt x="14385" y="1"/>
                    <a:pt x="0" y="14386"/>
                    <a:pt x="0" y="32066"/>
                  </a:cubicBezTo>
                  <a:cubicBezTo>
                    <a:pt x="0" y="49745"/>
                    <a:pt x="14385" y="64130"/>
                    <a:pt x="32065" y="64130"/>
                  </a:cubicBezTo>
                  <a:cubicBezTo>
                    <a:pt x="49746" y="64130"/>
                    <a:pt x="64129" y="49745"/>
                    <a:pt x="64129" y="32066"/>
                  </a:cubicBezTo>
                  <a:cubicBezTo>
                    <a:pt x="64129" y="14386"/>
                    <a:pt x="49746" y="1"/>
                    <a:pt x="320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49" name="Google Shape;49;p3"/>
            <p:cNvSpPr/>
            <p:nvPr/>
          </p:nvSpPr>
          <p:spPr bwMode="auto">
            <a:xfrm>
              <a:off x="678975" y="706525"/>
              <a:ext cx="1383500" cy="1383500"/>
            </a:xfrm>
            <a:custGeom>
              <a:avLst/>
              <a:gdLst/>
              <a:ahLst/>
              <a:cxnLst/>
              <a:rect l="l" t="t" r="r" b="b"/>
              <a:pathLst>
                <a:path w="55340" h="55340" extrusionOk="0">
                  <a:moveTo>
                    <a:pt x="27670" y="469"/>
                  </a:moveTo>
                  <a:cubicBezTo>
                    <a:pt x="42669" y="469"/>
                    <a:pt x="54870" y="12672"/>
                    <a:pt x="54870" y="27670"/>
                  </a:cubicBezTo>
                  <a:cubicBezTo>
                    <a:pt x="54870" y="42668"/>
                    <a:pt x="42669" y="54870"/>
                    <a:pt x="27670" y="54870"/>
                  </a:cubicBezTo>
                  <a:cubicBezTo>
                    <a:pt x="12672" y="54870"/>
                    <a:pt x="469" y="42668"/>
                    <a:pt x="469" y="27670"/>
                  </a:cubicBezTo>
                  <a:cubicBezTo>
                    <a:pt x="469" y="12672"/>
                    <a:pt x="12672" y="469"/>
                    <a:pt x="27670" y="469"/>
                  </a:cubicBezTo>
                  <a:close/>
                  <a:moveTo>
                    <a:pt x="27670" y="0"/>
                  </a:moveTo>
                  <a:cubicBezTo>
                    <a:pt x="12413" y="0"/>
                    <a:pt x="0" y="12413"/>
                    <a:pt x="0" y="27670"/>
                  </a:cubicBezTo>
                  <a:cubicBezTo>
                    <a:pt x="0" y="42927"/>
                    <a:pt x="12413" y="55340"/>
                    <a:pt x="27670" y="55340"/>
                  </a:cubicBezTo>
                  <a:cubicBezTo>
                    <a:pt x="42927" y="55340"/>
                    <a:pt x="55340" y="42927"/>
                    <a:pt x="55340" y="27670"/>
                  </a:cubicBezTo>
                  <a:cubicBezTo>
                    <a:pt x="55340" y="12413"/>
                    <a:pt x="42927" y="0"/>
                    <a:pt x="276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50" name="Google Shape;50;p3"/>
            <p:cNvSpPr/>
            <p:nvPr/>
          </p:nvSpPr>
          <p:spPr bwMode="auto">
            <a:xfrm>
              <a:off x="788825" y="816375"/>
              <a:ext cx="1163775" cy="1163775"/>
            </a:xfrm>
            <a:custGeom>
              <a:avLst/>
              <a:gdLst/>
              <a:ahLst/>
              <a:cxnLst/>
              <a:rect l="l" t="t" r="r" b="b"/>
              <a:pathLst>
                <a:path w="46551" h="46551" extrusionOk="0">
                  <a:moveTo>
                    <a:pt x="23276" y="470"/>
                  </a:moveTo>
                  <a:cubicBezTo>
                    <a:pt x="35851" y="470"/>
                    <a:pt x="46082" y="10701"/>
                    <a:pt x="46082" y="23276"/>
                  </a:cubicBezTo>
                  <a:cubicBezTo>
                    <a:pt x="46082" y="35851"/>
                    <a:pt x="35851" y="46082"/>
                    <a:pt x="23276" y="46082"/>
                  </a:cubicBezTo>
                  <a:cubicBezTo>
                    <a:pt x="10701" y="46082"/>
                    <a:pt x="470" y="35851"/>
                    <a:pt x="470" y="23276"/>
                  </a:cubicBezTo>
                  <a:cubicBezTo>
                    <a:pt x="470" y="10701"/>
                    <a:pt x="10701" y="470"/>
                    <a:pt x="23276" y="470"/>
                  </a:cubicBezTo>
                  <a:close/>
                  <a:moveTo>
                    <a:pt x="23276" y="0"/>
                  </a:moveTo>
                  <a:cubicBezTo>
                    <a:pt x="10442" y="0"/>
                    <a:pt x="0" y="10442"/>
                    <a:pt x="0" y="23276"/>
                  </a:cubicBezTo>
                  <a:cubicBezTo>
                    <a:pt x="0" y="36110"/>
                    <a:pt x="10442" y="46550"/>
                    <a:pt x="23276" y="46550"/>
                  </a:cubicBezTo>
                  <a:cubicBezTo>
                    <a:pt x="36110" y="46550"/>
                    <a:pt x="46551" y="36110"/>
                    <a:pt x="46551" y="23276"/>
                  </a:cubicBezTo>
                  <a:cubicBezTo>
                    <a:pt x="46551" y="10442"/>
                    <a:pt x="36110" y="0"/>
                    <a:pt x="232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51" name="Google Shape;51;p3"/>
            <p:cNvSpPr/>
            <p:nvPr/>
          </p:nvSpPr>
          <p:spPr bwMode="auto">
            <a:xfrm>
              <a:off x="898700" y="926250"/>
              <a:ext cx="944050" cy="944050"/>
            </a:xfrm>
            <a:custGeom>
              <a:avLst/>
              <a:gdLst/>
              <a:ahLst/>
              <a:cxnLst/>
              <a:rect l="l" t="t" r="r" b="b"/>
              <a:pathLst>
                <a:path w="37762" h="37762" extrusionOk="0">
                  <a:moveTo>
                    <a:pt x="18881" y="469"/>
                  </a:moveTo>
                  <a:cubicBezTo>
                    <a:pt x="29033" y="469"/>
                    <a:pt x="37292" y="8728"/>
                    <a:pt x="37292" y="18881"/>
                  </a:cubicBezTo>
                  <a:cubicBezTo>
                    <a:pt x="37292" y="29033"/>
                    <a:pt x="29033" y="37291"/>
                    <a:pt x="18881" y="37291"/>
                  </a:cubicBezTo>
                  <a:cubicBezTo>
                    <a:pt x="8729" y="37291"/>
                    <a:pt x="469" y="29033"/>
                    <a:pt x="469" y="18881"/>
                  </a:cubicBezTo>
                  <a:cubicBezTo>
                    <a:pt x="469" y="8728"/>
                    <a:pt x="8729" y="469"/>
                    <a:pt x="18881" y="469"/>
                  </a:cubicBezTo>
                  <a:close/>
                  <a:moveTo>
                    <a:pt x="18881" y="0"/>
                  </a:moveTo>
                  <a:cubicBezTo>
                    <a:pt x="8471" y="0"/>
                    <a:pt x="1" y="8470"/>
                    <a:pt x="1" y="18881"/>
                  </a:cubicBezTo>
                  <a:cubicBezTo>
                    <a:pt x="1" y="29291"/>
                    <a:pt x="8471" y="37761"/>
                    <a:pt x="18881" y="37761"/>
                  </a:cubicBezTo>
                  <a:cubicBezTo>
                    <a:pt x="29292" y="37761"/>
                    <a:pt x="37762" y="29291"/>
                    <a:pt x="37762" y="18881"/>
                  </a:cubicBezTo>
                  <a:cubicBezTo>
                    <a:pt x="37762" y="8470"/>
                    <a:pt x="29292" y="0"/>
                    <a:pt x="188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52" name="Google Shape;52;p3"/>
            <p:cNvSpPr/>
            <p:nvPr/>
          </p:nvSpPr>
          <p:spPr bwMode="auto">
            <a:xfrm>
              <a:off x="1008550" y="1036100"/>
              <a:ext cx="724325" cy="724325"/>
            </a:xfrm>
            <a:custGeom>
              <a:avLst/>
              <a:gdLst/>
              <a:ahLst/>
              <a:cxnLst/>
              <a:rect l="l" t="t" r="r" b="b"/>
              <a:pathLst>
                <a:path w="28973" h="28973" extrusionOk="0">
                  <a:moveTo>
                    <a:pt x="14487" y="470"/>
                  </a:moveTo>
                  <a:cubicBezTo>
                    <a:pt x="22216" y="470"/>
                    <a:pt x="28504" y="6757"/>
                    <a:pt x="28504" y="14487"/>
                  </a:cubicBezTo>
                  <a:cubicBezTo>
                    <a:pt x="28504" y="22215"/>
                    <a:pt x="22216" y="28504"/>
                    <a:pt x="14487" y="28504"/>
                  </a:cubicBezTo>
                  <a:cubicBezTo>
                    <a:pt x="6757" y="28504"/>
                    <a:pt x="471" y="22215"/>
                    <a:pt x="471" y="14487"/>
                  </a:cubicBezTo>
                  <a:cubicBezTo>
                    <a:pt x="471" y="6757"/>
                    <a:pt x="6757" y="470"/>
                    <a:pt x="14487" y="470"/>
                  </a:cubicBezTo>
                  <a:close/>
                  <a:moveTo>
                    <a:pt x="14487" y="0"/>
                  </a:moveTo>
                  <a:cubicBezTo>
                    <a:pt x="6500" y="0"/>
                    <a:pt x="1" y="6500"/>
                    <a:pt x="1" y="14487"/>
                  </a:cubicBezTo>
                  <a:cubicBezTo>
                    <a:pt x="1" y="22474"/>
                    <a:pt x="6500" y="28972"/>
                    <a:pt x="14487" y="28972"/>
                  </a:cubicBezTo>
                  <a:cubicBezTo>
                    <a:pt x="22474" y="28972"/>
                    <a:pt x="28972" y="22474"/>
                    <a:pt x="28972" y="14487"/>
                  </a:cubicBezTo>
                  <a:cubicBezTo>
                    <a:pt x="28972" y="6500"/>
                    <a:pt x="22474" y="0"/>
                    <a:pt x="144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53" name="Google Shape;53;p3"/>
            <p:cNvSpPr/>
            <p:nvPr/>
          </p:nvSpPr>
          <p:spPr bwMode="auto">
            <a:xfrm>
              <a:off x="1118425" y="1145975"/>
              <a:ext cx="504600" cy="504600"/>
            </a:xfrm>
            <a:custGeom>
              <a:avLst/>
              <a:gdLst/>
              <a:ahLst/>
              <a:cxnLst/>
              <a:rect l="l" t="t" r="r" b="b"/>
              <a:pathLst>
                <a:path w="20184" h="20184" extrusionOk="0">
                  <a:moveTo>
                    <a:pt x="10092" y="469"/>
                  </a:moveTo>
                  <a:cubicBezTo>
                    <a:pt x="15397" y="469"/>
                    <a:pt x="19714" y="4785"/>
                    <a:pt x="19714" y="10092"/>
                  </a:cubicBezTo>
                  <a:cubicBezTo>
                    <a:pt x="19714" y="15397"/>
                    <a:pt x="15397" y="19713"/>
                    <a:pt x="10092" y="19713"/>
                  </a:cubicBezTo>
                  <a:cubicBezTo>
                    <a:pt x="4786" y="19713"/>
                    <a:pt x="469" y="15397"/>
                    <a:pt x="469" y="10092"/>
                  </a:cubicBezTo>
                  <a:cubicBezTo>
                    <a:pt x="469" y="4785"/>
                    <a:pt x="4786" y="469"/>
                    <a:pt x="10092" y="469"/>
                  </a:cubicBezTo>
                  <a:close/>
                  <a:moveTo>
                    <a:pt x="10092" y="1"/>
                  </a:moveTo>
                  <a:cubicBezTo>
                    <a:pt x="4527" y="1"/>
                    <a:pt x="1" y="4527"/>
                    <a:pt x="1" y="10092"/>
                  </a:cubicBezTo>
                  <a:cubicBezTo>
                    <a:pt x="1" y="15656"/>
                    <a:pt x="4527" y="20183"/>
                    <a:pt x="10092" y="20183"/>
                  </a:cubicBezTo>
                  <a:cubicBezTo>
                    <a:pt x="15656" y="20183"/>
                    <a:pt x="20184" y="15656"/>
                    <a:pt x="20184" y="10092"/>
                  </a:cubicBezTo>
                  <a:cubicBezTo>
                    <a:pt x="20184" y="4527"/>
                    <a:pt x="15656" y="1"/>
                    <a:pt x="100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54" name="Google Shape;54;p3"/>
            <p:cNvSpPr/>
            <p:nvPr/>
          </p:nvSpPr>
          <p:spPr bwMode="auto">
            <a:xfrm>
              <a:off x="1228275" y="1255824"/>
              <a:ext cx="284875" cy="284850"/>
            </a:xfrm>
            <a:custGeom>
              <a:avLst/>
              <a:gdLst/>
              <a:ahLst/>
              <a:cxnLst/>
              <a:rect l="l" t="t" r="r" b="b"/>
              <a:pathLst>
                <a:path w="11395" h="11394" extrusionOk="0">
                  <a:moveTo>
                    <a:pt x="5698" y="470"/>
                  </a:moveTo>
                  <a:cubicBezTo>
                    <a:pt x="8580" y="470"/>
                    <a:pt x="10926" y="2815"/>
                    <a:pt x="10926" y="5698"/>
                  </a:cubicBezTo>
                  <a:cubicBezTo>
                    <a:pt x="10926" y="8580"/>
                    <a:pt x="8580" y="10925"/>
                    <a:pt x="5698" y="10925"/>
                  </a:cubicBezTo>
                  <a:cubicBezTo>
                    <a:pt x="2815" y="10925"/>
                    <a:pt x="471" y="8580"/>
                    <a:pt x="471" y="5698"/>
                  </a:cubicBezTo>
                  <a:cubicBezTo>
                    <a:pt x="471" y="2815"/>
                    <a:pt x="2815" y="470"/>
                    <a:pt x="5698" y="470"/>
                  </a:cubicBezTo>
                  <a:close/>
                  <a:moveTo>
                    <a:pt x="5698" y="0"/>
                  </a:moveTo>
                  <a:cubicBezTo>
                    <a:pt x="2556" y="0"/>
                    <a:pt x="1" y="2556"/>
                    <a:pt x="1" y="5698"/>
                  </a:cubicBezTo>
                  <a:cubicBezTo>
                    <a:pt x="1" y="8838"/>
                    <a:pt x="2556" y="11394"/>
                    <a:pt x="5698" y="11394"/>
                  </a:cubicBezTo>
                  <a:cubicBezTo>
                    <a:pt x="8839" y="11394"/>
                    <a:pt x="11394" y="8838"/>
                    <a:pt x="11394" y="5698"/>
                  </a:cubicBezTo>
                  <a:cubicBezTo>
                    <a:pt x="11394" y="2556"/>
                    <a:pt x="8839" y="0"/>
                    <a:pt x="56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55" name="Google Shape;55;p3"/>
          <p:cNvGrpSpPr/>
          <p:nvPr/>
        </p:nvGrpSpPr>
        <p:grpSpPr bwMode="auto">
          <a:xfrm rot="5400000">
            <a:off x="-322475" y="1128488"/>
            <a:ext cx="1157779" cy="340808"/>
            <a:chOff x="4104900" y="2848300"/>
            <a:chExt cx="539975" cy="158950"/>
          </a:xfrm>
        </p:grpSpPr>
        <p:sp>
          <p:nvSpPr>
            <p:cNvPr id="56" name="Google Shape;56;p3"/>
            <p:cNvSpPr/>
            <p:nvPr/>
          </p:nvSpPr>
          <p:spPr bwMode="auto">
            <a:xfrm>
              <a:off x="4508675" y="2848300"/>
              <a:ext cx="136200" cy="158950"/>
            </a:xfrm>
            <a:custGeom>
              <a:avLst/>
              <a:gdLst/>
              <a:ahLst/>
              <a:cxnLst/>
              <a:rect l="l" t="t" r="r" b="b"/>
              <a:pathLst>
                <a:path w="5448" h="6358" extrusionOk="0">
                  <a:moveTo>
                    <a:pt x="3246" y="0"/>
                  </a:moveTo>
                  <a:lnTo>
                    <a:pt x="0" y="3246"/>
                  </a:lnTo>
                  <a:lnTo>
                    <a:pt x="3112" y="6358"/>
                  </a:lnTo>
                  <a:lnTo>
                    <a:pt x="5314" y="6358"/>
                  </a:lnTo>
                  <a:lnTo>
                    <a:pt x="2202" y="3246"/>
                  </a:lnTo>
                  <a:lnTo>
                    <a:pt x="54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57" name="Google Shape;57;p3"/>
            <p:cNvSpPr/>
            <p:nvPr/>
          </p:nvSpPr>
          <p:spPr bwMode="auto">
            <a:xfrm>
              <a:off x="4374075" y="2848300"/>
              <a:ext cx="136200" cy="158950"/>
            </a:xfrm>
            <a:custGeom>
              <a:avLst/>
              <a:gdLst/>
              <a:ahLst/>
              <a:cxnLst/>
              <a:rect l="l" t="t" r="r" b="b"/>
              <a:pathLst>
                <a:path w="5448" h="6358" extrusionOk="0">
                  <a:moveTo>
                    <a:pt x="3245" y="0"/>
                  </a:moveTo>
                  <a:lnTo>
                    <a:pt x="0" y="3246"/>
                  </a:lnTo>
                  <a:lnTo>
                    <a:pt x="3112" y="6358"/>
                  </a:lnTo>
                  <a:lnTo>
                    <a:pt x="5314" y="6358"/>
                  </a:lnTo>
                  <a:lnTo>
                    <a:pt x="2202" y="3246"/>
                  </a:lnTo>
                  <a:lnTo>
                    <a:pt x="54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58" name="Google Shape;58;p3"/>
            <p:cNvSpPr/>
            <p:nvPr/>
          </p:nvSpPr>
          <p:spPr bwMode="auto">
            <a:xfrm>
              <a:off x="4239500" y="2848300"/>
              <a:ext cx="136175" cy="158950"/>
            </a:xfrm>
            <a:custGeom>
              <a:avLst/>
              <a:gdLst/>
              <a:ahLst/>
              <a:cxnLst/>
              <a:rect l="l" t="t" r="r" b="b"/>
              <a:pathLst>
                <a:path w="5447" h="6358" extrusionOk="0">
                  <a:moveTo>
                    <a:pt x="3244" y="0"/>
                  </a:moveTo>
                  <a:lnTo>
                    <a:pt x="0" y="3246"/>
                  </a:lnTo>
                  <a:lnTo>
                    <a:pt x="3111" y="6358"/>
                  </a:lnTo>
                  <a:lnTo>
                    <a:pt x="5313" y="6358"/>
                  </a:lnTo>
                  <a:lnTo>
                    <a:pt x="2201" y="3246"/>
                  </a:lnTo>
                  <a:lnTo>
                    <a:pt x="54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59" name="Google Shape;59;p3"/>
            <p:cNvSpPr/>
            <p:nvPr/>
          </p:nvSpPr>
          <p:spPr bwMode="auto">
            <a:xfrm>
              <a:off x="4104900" y="2848300"/>
              <a:ext cx="136175" cy="158950"/>
            </a:xfrm>
            <a:custGeom>
              <a:avLst/>
              <a:gdLst/>
              <a:ahLst/>
              <a:cxnLst/>
              <a:rect l="l" t="t" r="r" b="b"/>
              <a:pathLst>
                <a:path w="5447" h="6358" extrusionOk="0">
                  <a:moveTo>
                    <a:pt x="3246" y="0"/>
                  </a:moveTo>
                  <a:lnTo>
                    <a:pt x="0" y="3246"/>
                  </a:lnTo>
                  <a:lnTo>
                    <a:pt x="3112" y="6358"/>
                  </a:lnTo>
                  <a:lnTo>
                    <a:pt x="5312" y="6358"/>
                  </a:lnTo>
                  <a:lnTo>
                    <a:pt x="2201" y="3246"/>
                  </a:lnTo>
                  <a:lnTo>
                    <a:pt x="54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60" name="Google Shape;60;p3"/>
          <p:cNvGrpSpPr/>
          <p:nvPr/>
        </p:nvGrpSpPr>
        <p:grpSpPr bwMode="auto">
          <a:xfrm rot="-5400000">
            <a:off x="10869108" y="4648345"/>
            <a:ext cx="2198303" cy="570023"/>
            <a:chOff x="3330525" y="4262650"/>
            <a:chExt cx="945425" cy="245149"/>
          </a:xfrm>
        </p:grpSpPr>
        <p:sp>
          <p:nvSpPr>
            <p:cNvPr id="61" name="Google Shape;61;p3"/>
            <p:cNvSpPr/>
            <p:nvPr/>
          </p:nvSpPr>
          <p:spPr bwMode="auto">
            <a:xfrm>
              <a:off x="3330525" y="4262650"/>
              <a:ext cx="45825" cy="45800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6" y="0"/>
                  </a:moveTo>
                  <a:cubicBezTo>
                    <a:pt x="411" y="0"/>
                    <a:pt x="1" y="410"/>
                    <a:pt x="1" y="916"/>
                  </a:cubicBezTo>
                  <a:cubicBezTo>
                    <a:pt x="1" y="1422"/>
                    <a:pt x="411" y="1832"/>
                    <a:pt x="916" y="1832"/>
                  </a:cubicBezTo>
                  <a:cubicBezTo>
                    <a:pt x="1422" y="1832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62" name="Google Shape;62;p3"/>
            <p:cNvSpPr/>
            <p:nvPr/>
          </p:nvSpPr>
          <p:spPr bwMode="auto">
            <a:xfrm>
              <a:off x="3420475" y="4262650"/>
              <a:ext cx="45850" cy="45800"/>
            </a:xfrm>
            <a:custGeom>
              <a:avLst/>
              <a:gdLst/>
              <a:ahLst/>
              <a:cxnLst/>
              <a:rect l="l" t="t" r="r" b="b"/>
              <a:pathLst>
                <a:path w="1834" h="1832" extrusionOk="0">
                  <a:moveTo>
                    <a:pt x="916" y="0"/>
                  </a:moveTo>
                  <a:cubicBezTo>
                    <a:pt x="412" y="0"/>
                    <a:pt x="0" y="410"/>
                    <a:pt x="0" y="916"/>
                  </a:cubicBezTo>
                  <a:cubicBezTo>
                    <a:pt x="0" y="1422"/>
                    <a:pt x="410" y="1832"/>
                    <a:pt x="916" y="1832"/>
                  </a:cubicBezTo>
                  <a:cubicBezTo>
                    <a:pt x="1422" y="1832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63" name="Google Shape;63;p3"/>
            <p:cNvSpPr/>
            <p:nvPr/>
          </p:nvSpPr>
          <p:spPr bwMode="auto">
            <a:xfrm>
              <a:off x="3510450" y="426265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2"/>
                    <a:pt x="916" y="1832"/>
                  </a:cubicBezTo>
                  <a:cubicBezTo>
                    <a:pt x="1422" y="1832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64" name="Google Shape;64;p3"/>
            <p:cNvSpPr/>
            <p:nvPr/>
          </p:nvSpPr>
          <p:spPr bwMode="auto">
            <a:xfrm>
              <a:off x="3600400" y="4262650"/>
              <a:ext cx="45825" cy="45800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7" y="0"/>
                  </a:moveTo>
                  <a:cubicBezTo>
                    <a:pt x="411" y="0"/>
                    <a:pt x="0" y="410"/>
                    <a:pt x="0" y="916"/>
                  </a:cubicBezTo>
                  <a:cubicBezTo>
                    <a:pt x="0" y="1422"/>
                    <a:pt x="411" y="1832"/>
                    <a:pt x="917" y="1832"/>
                  </a:cubicBezTo>
                  <a:cubicBezTo>
                    <a:pt x="1422" y="1832"/>
                    <a:pt x="1833" y="1422"/>
                    <a:pt x="1833" y="916"/>
                  </a:cubicBezTo>
                  <a:cubicBezTo>
                    <a:pt x="1833" y="410"/>
                    <a:pt x="1423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65" name="Google Shape;65;p3"/>
            <p:cNvSpPr/>
            <p:nvPr/>
          </p:nvSpPr>
          <p:spPr bwMode="auto">
            <a:xfrm>
              <a:off x="3690375" y="426265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0" y="410"/>
                    <a:pt x="0" y="916"/>
                  </a:cubicBezTo>
                  <a:cubicBezTo>
                    <a:pt x="0" y="1422"/>
                    <a:pt x="410" y="1832"/>
                    <a:pt x="916" y="1832"/>
                  </a:cubicBezTo>
                  <a:cubicBezTo>
                    <a:pt x="1422" y="1832"/>
                    <a:pt x="1831" y="1422"/>
                    <a:pt x="1831" y="916"/>
                  </a:cubicBezTo>
                  <a:cubicBezTo>
                    <a:pt x="1831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66" name="Google Shape;66;p3"/>
            <p:cNvSpPr/>
            <p:nvPr/>
          </p:nvSpPr>
          <p:spPr bwMode="auto">
            <a:xfrm>
              <a:off x="3780350" y="426265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0" y="410"/>
                    <a:pt x="0" y="916"/>
                  </a:cubicBezTo>
                  <a:cubicBezTo>
                    <a:pt x="0" y="1422"/>
                    <a:pt x="410" y="1832"/>
                    <a:pt x="916" y="1832"/>
                  </a:cubicBezTo>
                  <a:cubicBezTo>
                    <a:pt x="1422" y="1832"/>
                    <a:pt x="1831" y="1422"/>
                    <a:pt x="1831" y="916"/>
                  </a:cubicBezTo>
                  <a:cubicBezTo>
                    <a:pt x="1831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67" name="Google Shape;67;p3"/>
            <p:cNvSpPr/>
            <p:nvPr/>
          </p:nvSpPr>
          <p:spPr bwMode="auto">
            <a:xfrm>
              <a:off x="3870275" y="4262650"/>
              <a:ext cx="45850" cy="45800"/>
            </a:xfrm>
            <a:custGeom>
              <a:avLst/>
              <a:gdLst/>
              <a:ahLst/>
              <a:cxnLst/>
              <a:rect l="l" t="t" r="r" b="b"/>
              <a:pathLst>
                <a:path w="1834" h="1832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2"/>
                    <a:pt x="916" y="1832"/>
                  </a:cubicBezTo>
                  <a:cubicBezTo>
                    <a:pt x="1422" y="1832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68" name="Google Shape;68;p3"/>
            <p:cNvSpPr/>
            <p:nvPr/>
          </p:nvSpPr>
          <p:spPr bwMode="auto">
            <a:xfrm>
              <a:off x="3960250" y="426265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1" y="0"/>
                    <a:pt x="1" y="410"/>
                    <a:pt x="1" y="916"/>
                  </a:cubicBezTo>
                  <a:cubicBezTo>
                    <a:pt x="1" y="1422"/>
                    <a:pt x="411" y="1832"/>
                    <a:pt x="916" y="1832"/>
                  </a:cubicBezTo>
                  <a:cubicBezTo>
                    <a:pt x="1422" y="1832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69" name="Google Shape;69;p3"/>
            <p:cNvSpPr/>
            <p:nvPr/>
          </p:nvSpPr>
          <p:spPr bwMode="auto">
            <a:xfrm>
              <a:off x="4050200" y="4262650"/>
              <a:ext cx="45850" cy="45800"/>
            </a:xfrm>
            <a:custGeom>
              <a:avLst/>
              <a:gdLst/>
              <a:ahLst/>
              <a:cxnLst/>
              <a:rect l="l" t="t" r="r" b="b"/>
              <a:pathLst>
                <a:path w="1834" h="1832" extrusionOk="0">
                  <a:moveTo>
                    <a:pt x="917" y="0"/>
                  </a:moveTo>
                  <a:cubicBezTo>
                    <a:pt x="412" y="0"/>
                    <a:pt x="0" y="410"/>
                    <a:pt x="0" y="916"/>
                  </a:cubicBezTo>
                  <a:cubicBezTo>
                    <a:pt x="0" y="1422"/>
                    <a:pt x="412" y="1832"/>
                    <a:pt x="917" y="1832"/>
                  </a:cubicBezTo>
                  <a:cubicBezTo>
                    <a:pt x="1422" y="1832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70" name="Google Shape;70;p3"/>
            <p:cNvSpPr/>
            <p:nvPr/>
          </p:nvSpPr>
          <p:spPr bwMode="auto">
            <a:xfrm>
              <a:off x="4140175" y="426265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2"/>
                    <a:pt x="916" y="1832"/>
                  </a:cubicBezTo>
                  <a:cubicBezTo>
                    <a:pt x="1422" y="1832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71" name="Google Shape;71;p3"/>
            <p:cNvSpPr/>
            <p:nvPr/>
          </p:nvSpPr>
          <p:spPr bwMode="auto">
            <a:xfrm>
              <a:off x="4230125" y="4262650"/>
              <a:ext cx="45825" cy="45800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7" y="0"/>
                  </a:moveTo>
                  <a:cubicBezTo>
                    <a:pt x="411" y="0"/>
                    <a:pt x="0" y="410"/>
                    <a:pt x="0" y="916"/>
                  </a:cubicBezTo>
                  <a:cubicBezTo>
                    <a:pt x="0" y="1422"/>
                    <a:pt x="411" y="1832"/>
                    <a:pt x="917" y="1832"/>
                  </a:cubicBezTo>
                  <a:cubicBezTo>
                    <a:pt x="1423" y="1832"/>
                    <a:pt x="1833" y="1422"/>
                    <a:pt x="1833" y="916"/>
                  </a:cubicBezTo>
                  <a:cubicBezTo>
                    <a:pt x="1833" y="410"/>
                    <a:pt x="1423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72" name="Google Shape;72;p3"/>
            <p:cNvSpPr/>
            <p:nvPr/>
          </p:nvSpPr>
          <p:spPr bwMode="auto">
            <a:xfrm>
              <a:off x="3330525" y="4362300"/>
              <a:ext cx="45825" cy="45825"/>
            </a:xfrm>
            <a:custGeom>
              <a:avLst/>
              <a:gdLst/>
              <a:ahLst/>
              <a:cxnLst/>
              <a:rect l="l" t="t" r="r" b="b"/>
              <a:pathLst>
                <a:path w="1833" h="1833" extrusionOk="0">
                  <a:moveTo>
                    <a:pt x="916" y="0"/>
                  </a:moveTo>
                  <a:cubicBezTo>
                    <a:pt x="411" y="0"/>
                    <a:pt x="1" y="411"/>
                    <a:pt x="1" y="917"/>
                  </a:cubicBezTo>
                  <a:cubicBezTo>
                    <a:pt x="1" y="1423"/>
                    <a:pt x="411" y="1833"/>
                    <a:pt x="916" y="1833"/>
                  </a:cubicBezTo>
                  <a:cubicBezTo>
                    <a:pt x="1422" y="1833"/>
                    <a:pt x="1832" y="1423"/>
                    <a:pt x="1832" y="917"/>
                  </a:cubicBezTo>
                  <a:cubicBezTo>
                    <a:pt x="1832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73" name="Google Shape;73;p3"/>
            <p:cNvSpPr/>
            <p:nvPr/>
          </p:nvSpPr>
          <p:spPr bwMode="auto">
            <a:xfrm>
              <a:off x="3420475" y="4362300"/>
              <a:ext cx="45850" cy="45825"/>
            </a:xfrm>
            <a:custGeom>
              <a:avLst/>
              <a:gdLst/>
              <a:ahLst/>
              <a:cxnLst/>
              <a:rect l="l" t="t" r="r" b="b"/>
              <a:pathLst>
                <a:path w="1834" h="1833" extrusionOk="0">
                  <a:moveTo>
                    <a:pt x="916" y="0"/>
                  </a:moveTo>
                  <a:cubicBezTo>
                    <a:pt x="412" y="0"/>
                    <a:pt x="0" y="411"/>
                    <a:pt x="0" y="917"/>
                  </a:cubicBezTo>
                  <a:cubicBezTo>
                    <a:pt x="0" y="1423"/>
                    <a:pt x="410" y="1833"/>
                    <a:pt x="916" y="1833"/>
                  </a:cubicBezTo>
                  <a:cubicBezTo>
                    <a:pt x="1422" y="1833"/>
                    <a:pt x="1833" y="1423"/>
                    <a:pt x="1833" y="917"/>
                  </a:cubicBezTo>
                  <a:cubicBezTo>
                    <a:pt x="1833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74" name="Google Shape;74;p3"/>
            <p:cNvSpPr/>
            <p:nvPr/>
          </p:nvSpPr>
          <p:spPr bwMode="auto">
            <a:xfrm>
              <a:off x="3510450" y="4362300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1" y="411"/>
                    <a:pt x="1" y="917"/>
                  </a:cubicBezTo>
                  <a:cubicBezTo>
                    <a:pt x="1" y="1423"/>
                    <a:pt x="410" y="1833"/>
                    <a:pt x="916" y="1833"/>
                  </a:cubicBezTo>
                  <a:cubicBezTo>
                    <a:pt x="1422" y="1833"/>
                    <a:pt x="1832" y="1423"/>
                    <a:pt x="1832" y="917"/>
                  </a:cubicBezTo>
                  <a:cubicBezTo>
                    <a:pt x="1832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75" name="Google Shape;75;p3"/>
            <p:cNvSpPr/>
            <p:nvPr/>
          </p:nvSpPr>
          <p:spPr bwMode="auto">
            <a:xfrm>
              <a:off x="3600400" y="4362300"/>
              <a:ext cx="45825" cy="45825"/>
            </a:xfrm>
            <a:custGeom>
              <a:avLst/>
              <a:gdLst/>
              <a:ahLst/>
              <a:cxnLst/>
              <a:rect l="l" t="t" r="r" b="b"/>
              <a:pathLst>
                <a:path w="1833" h="1833" extrusionOk="0">
                  <a:moveTo>
                    <a:pt x="917" y="0"/>
                  </a:moveTo>
                  <a:cubicBezTo>
                    <a:pt x="411" y="0"/>
                    <a:pt x="0" y="411"/>
                    <a:pt x="0" y="917"/>
                  </a:cubicBezTo>
                  <a:cubicBezTo>
                    <a:pt x="0" y="1423"/>
                    <a:pt x="411" y="1833"/>
                    <a:pt x="917" y="1833"/>
                  </a:cubicBezTo>
                  <a:cubicBezTo>
                    <a:pt x="1422" y="1833"/>
                    <a:pt x="1833" y="1423"/>
                    <a:pt x="1833" y="917"/>
                  </a:cubicBezTo>
                  <a:cubicBezTo>
                    <a:pt x="1833" y="411"/>
                    <a:pt x="1423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76" name="Google Shape;76;p3"/>
            <p:cNvSpPr/>
            <p:nvPr/>
          </p:nvSpPr>
          <p:spPr bwMode="auto">
            <a:xfrm>
              <a:off x="3690375" y="4362300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0" y="411"/>
                    <a:pt x="0" y="917"/>
                  </a:cubicBezTo>
                  <a:cubicBezTo>
                    <a:pt x="0" y="1423"/>
                    <a:pt x="410" y="1833"/>
                    <a:pt x="916" y="1833"/>
                  </a:cubicBezTo>
                  <a:cubicBezTo>
                    <a:pt x="1422" y="1833"/>
                    <a:pt x="1831" y="1423"/>
                    <a:pt x="1831" y="917"/>
                  </a:cubicBezTo>
                  <a:cubicBezTo>
                    <a:pt x="1831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77" name="Google Shape;77;p3"/>
            <p:cNvSpPr/>
            <p:nvPr/>
          </p:nvSpPr>
          <p:spPr bwMode="auto">
            <a:xfrm>
              <a:off x="3780350" y="4362300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0" y="411"/>
                    <a:pt x="0" y="917"/>
                  </a:cubicBezTo>
                  <a:cubicBezTo>
                    <a:pt x="0" y="1423"/>
                    <a:pt x="410" y="1833"/>
                    <a:pt x="916" y="1833"/>
                  </a:cubicBezTo>
                  <a:cubicBezTo>
                    <a:pt x="1422" y="1833"/>
                    <a:pt x="1831" y="1423"/>
                    <a:pt x="1831" y="917"/>
                  </a:cubicBezTo>
                  <a:cubicBezTo>
                    <a:pt x="1831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78" name="Google Shape;78;p3"/>
            <p:cNvSpPr/>
            <p:nvPr/>
          </p:nvSpPr>
          <p:spPr bwMode="auto">
            <a:xfrm>
              <a:off x="3870275" y="4362300"/>
              <a:ext cx="45850" cy="45825"/>
            </a:xfrm>
            <a:custGeom>
              <a:avLst/>
              <a:gdLst/>
              <a:ahLst/>
              <a:cxnLst/>
              <a:rect l="l" t="t" r="r" b="b"/>
              <a:pathLst>
                <a:path w="1834" h="1833" extrusionOk="0">
                  <a:moveTo>
                    <a:pt x="916" y="0"/>
                  </a:moveTo>
                  <a:cubicBezTo>
                    <a:pt x="410" y="0"/>
                    <a:pt x="1" y="411"/>
                    <a:pt x="1" y="917"/>
                  </a:cubicBezTo>
                  <a:cubicBezTo>
                    <a:pt x="1" y="1423"/>
                    <a:pt x="410" y="1833"/>
                    <a:pt x="916" y="1833"/>
                  </a:cubicBezTo>
                  <a:cubicBezTo>
                    <a:pt x="1422" y="1833"/>
                    <a:pt x="1833" y="1423"/>
                    <a:pt x="1833" y="917"/>
                  </a:cubicBezTo>
                  <a:cubicBezTo>
                    <a:pt x="1833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79" name="Google Shape;79;p3"/>
            <p:cNvSpPr/>
            <p:nvPr/>
          </p:nvSpPr>
          <p:spPr bwMode="auto">
            <a:xfrm>
              <a:off x="3960250" y="4362300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1" y="0"/>
                    <a:pt x="1" y="411"/>
                    <a:pt x="1" y="917"/>
                  </a:cubicBezTo>
                  <a:cubicBezTo>
                    <a:pt x="1" y="1423"/>
                    <a:pt x="411" y="1833"/>
                    <a:pt x="916" y="1833"/>
                  </a:cubicBezTo>
                  <a:cubicBezTo>
                    <a:pt x="1422" y="1833"/>
                    <a:pt x="1832" y="1423"/>
                    <a:pt x="1832" y="917"/>
                  </a:cubicBezTo>
                  <a:cubicBezTo>
                    <a:pt x="1832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80" name="Google Shape;80;p3"/>
            <p:cNvSpPr/>
            <p:nvPr/>
          </p:nvSpPr>
          <p:spPr bwMode="auto">
            <a:xfrm>
              <a:off x="4050200" y="4362300"/>
              <a:ext cx="45850" cy="45825"/>
            </a:xfrm>
            <a:custGeom>
              <a:avLst/>
              <a:gdLst/>
              <a:ahLst/>
              <a:cxnLst/>
              <a:rect l="l" t="t" r="r" b="b"/>
              <a:pathLst>
                <a:path w="1834" h="1833" extrusionOk="0">
                  <a:moveTo>
                    <a:pt x="917" y="0"/>
                  </a:moveTo>
                  <a:cubicBezTo>
                    <a:pt x="412" y="0"/>
                    <a:pt x="0" y="411"/>
                    <a:pt x="0" y="917"/>
                  </a:cubicBezTo>
                  <a:cubicBezTo>
                    <a:pt x="0" y="1423"/>
                    <a:pt x="412" y="1833"/>
                    <a:pt x="917" y="1833"/>
                  </a:cubicBezTo>
                  <a:cubicBezTo>
                    <a:pt x="1422" y="1833"/>
                    <a:pt x="1833" y="1423"/>
                    <a:pt x="1833" y="917"/>
                  </a:cubicBezTo>
                  <a:cubicBezTo>
                    <a:pt x="1833" y="411"/>
                    <a:pt x="1422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81" name="Google Shape;81;p3"/>
            <p:cNvSpPr/>
            <p:nvPr/>
          </p:nvSpPr>
          <p:spPr bwMode="auto">
            <a:xfrm>
              <a:off x="4140175" y="4362300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1" y="411"/>
                    <a:pt x="1" y="917"/>
                  </a:cubicBezTo>
                  <a:cubicBezTo>
                    <a:pt x="1" y="1423"/>
                    <a:pt x="410" y="1833"/>
                    <a:pt x="916" y="1833"/>
                  </a:cubicBezTo>
                  <a:cubicBezTo>
                    <a:pt x="1422" y="1833"/>
                    <a:pt x="1832" y="1423"/>
                    <a:pt x="1832" y="917"/>
                  </a:cubicBezTo>
                  <a:cubicBezTo>
                    <a:pt x="1832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82" name="Google Shape;82;p3"/>
            <p:cNvSpPr/>
            <p:nvPr/>
          </p:nvSpPr>
          <p:spPr bwMode="auto">
            <a:xfrm>
              <a:off x="4230125" y="4362300"/>
              <a:ext cx="45825" cy="45825"/>
            </a:xfrm>
            <a:custGeom>
              <a:avLst/>
              <a:gdLst/>
              <a:ahLst/>
              <a:cxnLst/>
              <a:rect l="l" t="t" r="r" b="b"/>
              <a:pathLst>
                <a:path w="1833" h="1833" extrusionOk="0">
                  <a:moveTo>
                    <a:pt x="917" y="0"/>
                  </a:moveTo>
                  <a:cubicBezTo>
                    <a:pt x="411" y="0"/>
                    <a:pt x="0" y="411"/>
                    <a:pt x="0" y="917"/>
                  </a:cubicBezTo>
                  <a:cubicBezTo>
                    <a:pt x="0" y="1423"/>
                    <a:pt x="411" y="1833"/>
                    <a:pt x="917" y="1833"/>
                  </a:cubicBezTo>
                  <a:cubicBezTo>
                    <a:pt x="1423" y="1833"/>
                    <a:pt x="1833" y="1423"/>
                    <a:pt x="1833" y="917"/>
                  </a:cubicBezTo>
                  <a:cubicBezTo>
                    <a:pt x="1833" y="411"/>
                    <a:pt x="1423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83" name="Google Shape;83;p3"/>
            <p:cNvSpPr/>
            <p:nvPr/>
          </p:nvSpPr>
          <p:spPr bwMode="auto">
            <a:xfrm>
              <a:off x="3330525" y="4461975"/>
              <a:ext cx="45825" cy="45825"/>
            </a:xfrm>
            <a:custGeom>
              <a:avLst/>
              <a:gdLst/>
              <a:ahLst/>
              <a:cxnLst/>
              <a:rect l="l" t="t" r="r" b="b"/>
              <a:pathLst>
                <a:path w="1833" h="1833" extrusionOk="0">
                  <a:moveTo>
                    <a:pt x="916" y="0"/>
                  </a:moveTo>
                  <a:cubicBezTo>
                    <a:pt x="411" y="0"/>
                    <a:pt x="1" y="410"/>
                    <a:pt x="1" y="916"/>
                  </a:cubicBezTo>
                  <a:cubicBezTo>
                    <a:pt x="1" y="1422"/>
                    <a:pt x="411" y="1833"/>
                    <a:pt x="916" y="1833"/>
                  </a:cubicBezTo>
                  <a:cubicBezTo>
                    <a:pt x="1422" y="1833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84" name="Google Shape;84;p3"/>
            <p:cNvSpPr/>
            <p:nvPr/>
          </p:nvSpPr>
          <p:spPr bwMode="auto">
            <a:xfrm>
              <a:off x="3420475" y="4461975"/>
              <a:ext cx="45850" cy="45825"/>
            </a:xfrm>
            <a:custGeom>
              <a:avLst/>
              <a:gdLst/>
              <a:ahLst/>
              <a:cxnLst/>
              <a:rect l="l" t="t" r="r" b="b"/>
              <a:pathLst>
                <a:path w="1834" h="1833" extrusionOk="0">
                  <a:moveTo>
                    <a:pt x="916" y="0"/>
                  </a:moveTo>
                  <a:cubicBezTo>
                    <a:pt x="412" y="0"/>
                    <a:pt x="0" y="410"/>
                    <a:pt x="0" y="916"/>
                  </a:cubicBezTo>
                  <a:cubicBezTo>
                    <a:pt x="0" y="1422"/>
                    <a:pt x="410" y="1833"/>
                    <a:pt x="916" y="1833"/>
                  </a:cubicBezTo>
                  <a:cubicBezTo>
                    <a:pt x="1422" y="1833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85" name="Google Shape;85;p3"/>
            <p:cNvSpPr/>
            <p:nvPr/>
          </p:nvSpPr>
          <p:spPr bwMode="auto">
            <a:xfrm>
              <a:off x="3510450" y="4461975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86" name="Google Shape;86;p3"/>
            <p:cNvSpPr/>
            <p:nvPr/>
          </p:nvSpPr>
          <p:spPr bwMode="auto">
            <a:xfrm>
              <a:off x="3600400" y="4461975"/>
              <a:ext cx="45825" cy="45825"/>
            </a:xfrm>
            <a:custGeom>
              <a:avLst/>
              <a:gdLst/>
              <a:ahLst/>
              <a:cxnLst/>
              <a:rect l="l" t="t" r="r" b="b"/>
              <a:pathLst>
                <a:path w="1833" h="1833" extrusionOk="0">
                  <a:moveTo>
                    <a:pt x="917" y="0"/>
                  </a:moveTo>
                  <a:cubicBezTo>
                    <a:pt x="411" y="0"/>
                    <a:pt x="0" y="410"/>
                    <a:pt x="0" y="916"/>
                  </a:cubicBezTo>
                  <a:cubicBezTo>
                    <a:pt x="0" y="1422"/>
                    <a:pt x="411" y="1833"/>
                    <a:pt x="917" y="1833"/>
                  </a:cubicBezTo>
                  <a:cubicBezTo>
                    <a:pt x="1422" y="1833"/>
                    <a:pt x="1833" y="1422"/>
                    <a:pt x="1833" y="916"/>
                  </a:cubicBezTo>
                  <a:cubicBezTo>
                    <a:pt x="1833" y="410"/>
                    <a:pt x="1423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87" name="Google Shape;87;p3"/>
            <p:cNvSpPr/>
            <p:nvPr/>
          </p:nvSpPr>
          <p:spPr bwMode="auto">
            <a:xfrm>
              <a:off x="3690375" y="4461975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0" y="410"/>
                    <a:pt x="0" y="916"/>
                  </a:cubicBezTo>
                  <a:cubicBezTo>
                    <a:pt x="0" y="1422"/>
                    <a:pt x="410" y="1833"/>
                    <a:pt x="916" y="1833"/>
                  </a:cubicBezTo>
                  <a:cubicBezTo>
                    <a:pt x="1422" y="1833"/>
                    <a:pt x="1831" y="1422"/>
                    <a:pt x="1831" y="916"/>
                  </a:cubicBezTo>
                  <a:cubicBezTo>
                    <a:pt x="1831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88" name="Google Shape;88;p3"/>
            <p:cNvSpPr/>
            <p:nvPr/>
          </p:nvSpPr>
          <p:spPr bwMode="auto">
            <a:xfrm>
              <a:off x="3780350" y="4461975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0" y="410"/>
                    <a:pt x="0" y="916"/>
                  </a:cubicBezTo>
                  <a:cubicBezTo>
                    <a:pt x="0" y="1422"/>
                    <a:pt x="410" y="1833"/>
                    <a:pt x="916" y="1833"/>
                  </a:cubicBezTo>
                  <a:cubicBezTo>
                    <a:pt x="1422" y="1833"/>
                    <a:pt x="1831" y="1422"/>
                    <a:pt x="1831" y="916"/>
                  </a:cubicBezTo>
                  <a:cubicBezTo>
                    <a:pt x="1831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89" name="Google Shape;89;p3"/>
            <p:cNvSpPr/>
            <p:nvPr/>
          </p:nvSpPr>
          <p:spPr bwMode="auto">
            <a:xfrm>
              <a:off x="3870275" y="4461975"/>
              <a:ext cx="45850" cy="45825"/>
            </a:xfrm>
            <a:custGeom>
              <a:avLst/>
              <a:gdLst/>
              <a:ahLst/>
              <a:cxnLst/>
              <a:rect l="l" t="t" r="r" b="b"/>
              <a:pathLst>
                <a:path w="1834" h="1833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3"/>
                    <a:pt x="916" y="1833"/>
                  </a:cubicBezTo>
                  <a:cubicBezTo>
                    <a:pt x="1422" y="1833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90" name="Google Shape;90;p3"/>
            <p:cNvSpPr/>
            <p:nvPr/>
          </p:nvSpPr>
          <p:spPr bwMode="auto">
            <a:xfrm>
              <a:off x="3960250" y="4461975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1" y="0"/>
                    <a:pt x="1" y="410"/>
                    <a:pt x="1" y="916"/>
                  </a:cubicBezTo>
                  <a:cubicBezTo>
                    <a:pt x="1" y="1422"/>
                    <a:pt x="411" y="1833"/>
                    <a:pt x="916" y="1833"/>
                  </a:cubicBezTo>
                  <a:cubicBezTo>
                    <a:pt x="1422" y="1833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91" name="Google Shape;91;p3"/>
            <p:cNvSpPr/>
            <p:nvPr/>
          </p:nvSpPr>
          <p:spPr bwMode="auto">
            <a:xfrm>
              <a:off x="4050200" y="4461975"/>
              <a:ext cx="45850" cy="45825"/>
            </a:xfrm>
            <a:custGeom>
              <a:avLst/>
              <a:gdLst/>
              <a:ahLst/>
              <a:cxnLst/>
              <a:rect l="l" t="t" r="r" b="b"/>
              <a:pathLst>
                <a:path w="1834" h="1833" extrusionOk="0">
                  <a:moveTo>
                    <a:pt x="917" y="0"/>
                  </a:moveTo>
                  <a:cubicBezTo>
                    <a:pt x="412" y="0"/>
                    <a:pt x="0" y="410"/>
                    <a:pt x="0" y="916"/>
                  </a:cubicBezTo>
                  <a:cubicBezTo>
                    <a:pt x="0" y="1422"/>
                    <a:pt x="412" y="1833"/>
                    <a:pt x="917" y="1833"/>
                  </a:cubicBezTo>
                  <a:cubicBezTo>
                    <a:pt x="1422" y="1833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92" name="Google Shape;92;p3"/>
            <p:cNvSpPr/>
            <p:nvPr/>
          </p:nvSpPr>
          <p:spPr bwMode="auto">
            <a:xfrm>
              <a:off x="4140175" y="4461975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  <p:sp>
          <p:nvSpPr>
            <p:cNvPr id="93" name="Google Shape;93;p3"/>
            <p:cNvSpPr/>
            <p:nvPr/>
          </p:nvSpPr>
          <p:spPr bwMode="auto">
            <a:xfrm>
              <a:off x="4230125" y="4461975"/>
              <a:ext cx="45825" cy="45825"/>
            </a:xfrm>
            <a:custGeom>
              <a:avLst/>
              <a:gdLst/>
              <a:ahLst/>
              <a:cxnLst/>
              <a:rect l="l" t="t" r="r" b="b"/>
              <a:pathLst>
                <a:path w="1833" h="1833" extrusionOk="0">
                  <a:moveTo>
                    <a:pt x="917" y="0"/>
                  </a:moveTo>
                  <a:cubicBezTo>
                    <a:pt x="411" y="0"/>
                    <a:pt x="0" y="410"/>
                    <a:pt x="0" y="916"/>
                  </a:cubicBezTo>
                  <a:cubicBezTo>
                    <a:pt x="0" y="1422"/>
                    <a:pt x="411" y="1833"/>
                    <a:pt x="917" y="1833"/>
                  </a:cubicBezTo>
                  <a:cubicBezTo>
                    <a:pt x="1423" y="1833"/>
                    <a:pt x="1833" y="1422"/>
                    <a:pt x="1833" y="916"/>
                  </a:cubicBezTo>
                  <a:cubicBezTo>
                    <a:pt x="1833" y="410"/>
                    <a:pt x="1423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defRPr/>
              </a:pPr>
              <a:endParaRPr sz="240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D1176A7-B091-469C-82C8-89C693043C40}" type="datetimeFigureOut">
              <a:rPr lang="en-US">
                <a:solidFill>
                  <a:prstClr val="black"/>
                </a:solidFill>
              </a:rPr>
              <a:t>9/29/2025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939B1FA-81F2-4940-9AF3-5EAFB5D6669B}" type="slidenum">
              <a:rPr lang="en-US">
                <a:solidFill>
                  <a:prstClr val="black"/>
                </a:solidFill>
              </a:r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1" cy="1143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609600" y="1600206"/>
            <a:ext cx="10972801" cy="4525963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609600" y="6356356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4A8509E-30E5-48A1-BC0D-0C1C7D33FE7C}" type="datetime1">
              <a:rPr lang="ru-RU">
                <a:solidFill>
                  <a:prstClr val="black"/>
                </a:solidFill>
              </a:rPr>
              <a:t>пн 29.09.25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4165601" y="6356356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356356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8CB0FEF-25A6-43E6-8DA4-32C6729154E4}" type="slidenum">
              <a:rPr lang="ru-RU">
                <a:solidFill>
                  <a:prstClr val="black"/>
                </a:solidFill>
              </a:r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over slide layout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End slide layout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slide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>
            <a:spLocks noGrp="1"/>
          </p:cNvSpPr>
          <p:nvPr>
            <p:ph type="pic" idx="2"/>
          </p:nvPr>
        </p:nvSpPr>
        <p:spPr bwMode="auto">
          <a:xfrm>
            <a:off x="7310568" y="0"/>
            <a:ext cx="3933200" cy="6139200"/>
          </a:xfrm>
          <a:prstGeom prst="rect">
            <a:avLst/>
          </a:prstGeom>
          <a:noFill/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 bwMode="auto">
          <a:xfrm>
            <a:off x="960000" y="2207467"/>
            <a:ext cx="4882400" cy="246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4400"/>
              <a:buNone/>
              <a:defRPr sz="5850"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50">
                <a:solidFill>
                  <a:srgbClr val="191919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50">
                <a:solidFill>
                  <a:srgbClr val="191919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50">
                <a:solidFill>
                  <a:srgbClr val="191919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50">
                <a:solidFill>
                  <a:srgbClr val="191919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50">
                <a:solidFill>
                  <a:srgbClr val="191919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50">
                <a:solidFill>
                  <a:srgbClr val="191919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50">
                <a:solidFill>
                  <a:srgbClr val="191919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50">
                <a:solidFill>
                  <a:srgbClr val="191919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 bwMode="auto">
          <a:xfrm>
            <a:off x="960000" y="4656100"/>
            <a:ext cx="3790800" cy="108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5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 bwMode="auto">
          <a:xfrm>
            <a:off x="960033" y="6139200"/>
            <a:ext cx="340800" cy="2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buNone/>
              <a:defRPr sz="1050" b="1"/>
            </a:lvl1pPr>
            <a:lvl2pPr lvl="1" algn="l">
              <a:buNone/>
              <a:defRPr sz="1050" b="1"/>
            </a:lvl2pPr>
            <a:lvl3pPr lvl="2" algn="l">
              <a:buNone/>
              <a:defRPr sz="1050" b="1"/>
            </a:lvl3pPr>
            <a:lvl4pPr lvl="3" algn="l">
              <a:buNone/>
              <a:defRPr sz="1050" b="1"/>
            </a:lvl4pPr>
            <a:lvl5pPr lvl="4" algn="l">
              <a:buNone/>
              <a:defRPr sz="1050" b="1"/>
            </a:lvl5pPr>
            <a:lvl6pPr lvl="5" algn="l">
              <a:buNone/>
              <a:defRPr sz="1050" b="1"/>
            </a:lvl6pPr>
            <a:lvl7pPr lvl="6" algn="l">
              <a:buNone/>
              <a:defRPr sz="1050" b="1"/>
            </a:lvl7pPr>
            <a:lvl8pPr lvl="7" algn="l">
              <a:buNone/>
              <a:defRPr sz="1050" b="1"/>
            </a:lvl8pPr>
            <a:lvl9pPr lvl="8" algn="l">
              <a:buNone/>
              <a:defRPr sz="1050" b="1"/>
            </a:lvl9pPr>
          </a:lstStyle>
          <a:p>
            <a:pPr>
              <a:defRPr/>
            </a:pPr>
            <a:fld id="{00000000-1234-1234-1234-123412341234}" type="slidenum">
              <a:rPr lang="en"/>
              <a:t>‹#›</a:t>
            </a:fld>
            <a:endParaRPr lang="en" sz="1350"/>
          </a:p>
        </p:txBody>
      </p:sp>
      <p:sp>
        <p:nvSpPr>
          <p:cNvPr id="14" name="Google Shape;14;p2"/>
          <p:cNvSpPr/>
          <p:nvPr/>
        </p:nvSpPr>
        <p:spPr bwMode="auto">
          <a:xfrm>
            <a:off x="962033" y="6496700"/>
            <a:ext cx="336800" cy="37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grpSp>
        <p:nvGrpSpPr>
          <p:cNvPr id="15" name="Google Shape;15;p2"/>
          <p:cNvGrpSpPr/>
          <p:nvPr/>
        </p:nvGrpSpPr>
        <p:grpSpPr bwMode="auto">
          <a:xfrm>
            <a:off x="284234" y="0"/>
            <a:ext cx="612703" cy="1238800"/>
            <a:chOff x="213175" y="0"/>
            <a:chExt cx="459527" cy="929100"/>
          </a:xfrm>
        </p:grpSpPr>
        <p:sp>
          <p:nvSpPr>
            <p:cNvPr id="16" name="Google Shape;16;p2"/>
            <p:cNvSpPr/>
            <p:nvPr/>
          </p:nvSpPr>
          <p:spPr bwMode="auto">
            <a:xfrm>
              <a:off x="586803" y="0"/>
              <a:ext cx="85898" cy="85946"/>
            </a:xfrm>
            <a:custGeom>
              <a:avLst/>
              <a:gdLst/>
              <a:ahLst/>
              <a:cxnLst/>
              <a:rect l="l" t="t" r="r" b="b"/>
              <a:pathLst>
                <a:path w="1833" h="1834" extrusionOk="0">
                  <a:moveTo>
                    <a:pt x="916" y="1"/>
                  </a:moveTo>
                  <a:cubicBezTo>
                    <a:pt x="411" y="1"/>
                    <a:pt x="0" y="412"/>
                    <a:pt x="0" y="918"/>
                  </a:cubicBezTo>
                  <a:cubicBezTo>
                    <a:pt x="0" y="1422"/>
                    <a:pt x="411" y="1834"/>
                    <a:pt x="916" y="1834"/>
                  </a:cubicBezTo>
                  <a:cubicBezTo>
                    <a:pt x="1422" y="1834"/>
                    <a:pt x="1833" y="1424"/>
                    <a:pt x="1833" y="918"/>
                  </a:cubicBezTo>
                  <a:cubicBezTo>
                    <a:pt x="1833" y="412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 bwMode="auto">
            <a:xfrm>
              <a:off x="586803" y="168706"/>
              <a:ext cx="85898" cy="85852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6" y="0"/>
                  </a:moveTo>
                  <a:cubicBezTo>
                    <a:pt x="411" y="0"/>
                    <a:pt x="0" y="410"/>
                    <a:pt x="0" y="916"/>
                  </a:cubicBezTo>
                  <a:cubicBezTo>
                    <a:pt x="0" y="1422"/>
                    <a:pt x="411" y="1831"/>
                    <a:pt x="916" y="1831"/>
                  </a:cubicBezTo>
                  <a:cubicBezTo>
                    <a:pt x="1422" y="1831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 bwMode="auto">
            <a:xfrm>
              <a:off x="586803" y="337365"/>
              <a:ext cx="85898" cy="85852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6" y="0"/>
                  </a:moveTo>
                  <a:cubicBezTo>
                    <a:pt x="411" y="0"/>
                    <a:pt x="0" y="410"/>
                    <a:pt x="0" y="916"/>
                  </a:cubicBezTo>
                  <a:cubicBezTo>
                    <a:pt x="0" y="1422"/>
                    <a:pt x="411" y="1831"/>
                    <a:pt x="916" y="1831"/>
                  </a:cubicBezTo>
                  <a:cubicBezTo>
                    <a:pt x="1422" y="1831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 bwMode="auto">
            <a:xfrm>
              <a:off x="586803" y="505930"/>
              <a:ext cx="85898" cy="85946"/>
            </a:xfrm>
            <a:custGeom>
              <a:avLst/>
              <a:gdLst/>
              <a:ahLst/>
              <a:cxnLst/>
              <a:rect l="l" t="t" r="r" b="b"/>
              <a:pathLst>
                <a:path w="1833" h="1834" extrusionOk="0">
                  <a:moveTo>
                    <a:pt x="916" y="1"/>
                  </a:moveTo>
                  <a:cubicBezTo>
                    <a:pt x="411" y="1"/>
                    <a:pt x="0" y="410"/>
                    <a:pt x="0" y="916"/>
                  </a:cubicBezTo>
                  <a:cubicBezTo>
                    <a:pt x="0" y="1422"/>
                    <a:pt x="411" y="1833"/>
                    <a:pt x="916" y="1833"/>
                  </a:cubicBezTo>
                  <a:cubicBezTo>
                    <a:pt x="1422" y="1833"/>
                    <a:pt x="1833" y="1422"/>
                    <a:pt x="1833" y="916"/>
                  </a:cubicBezTo>
                  <a:cubicBezTo>
                    <a:pt x="1833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 bwMode="auto">
            <a:xfrm>
              <a:off x="586803" y="674589"/>
              <a:ext cx="85898" cy="85852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6" y="1"/>
                  </a:moveTo>
                  <a:cubicBezTo>
                    <a:pt x="411" y="1"/>
                    <a:pt x="0" y="410"/>
                    <a:pt x="0" y="916"/>
                  </a:cubicBezTo>
                  <a:cubicBezTo>
                    <a:pt x="0" y="1422"/>
                    <a:pt x="411" y="1832"/>
                    <a:pt x="916" y="1832"/>
                  </a:cubicBezTo>
                  <a:cubicBezTo>
                    <a:pt x="1422" y="1832"/>
                    <a:pt x="1833" y="1422"/>
                    <a:pt x="1833" y="916"/>
                  </a:cubicBezTo>
                  <a:cubicBezTo>
                    <a:pt x="1833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 bwMode="auto">
            <a:xfrm>
              <a:off x="586803" y="843200"/>
              <a:ext cx="85898" cy="85898"/>
            </a:xfrm>
            <a:custGeom>
              <a:avLst/>
              <a:gdLst/>
              <a:ahLst/>
              <a:cxnLst/>
              <a:rect l="l" t="t" r="r" b="b"/>
              <a:pathLst>
                <a:path w="1833" h="1833" extrusionOk="0">
                  <a:moveTo>
                    <a:pt x="916" y="0"/>
                  </a:moveTo>
                  <a:cubicBezTo>
                    <a:pt x="411" y="0"/>
                    <a:pt x="0" y="411"/>
                    <a:pt x="0" y="917"/>
                  </a:cubicBezTo>
                  <a:cubicBezTo>
                    <a:pt x="0" y="1422"/>
                    <a:pt x="411" y="1833"/>
                    <a:pt x="916" y="1833"/>
                  </a:cubicBezTo>
                  <a:cubicBezTo>
                    <a:pt x="1422" y="1833"/>
                    <a:pt x="1833" y="1422"/>
                    <a:pt x="1833" y="917"/>
                  </a:cubicBezTo>
                  <a:cubicBezTo>
                    <a:pt x="1833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 bwMode="auto">
            <a:xfrm>
              <a:off x="400012" y="0"/>
              <a:ext cx="85852" cy="85946"/>
            </a:xfrm>
            <a:custGeom>
              <a:avLst/>
              <a:gdLst/>
              <a:ahLst/>
              <a:cxnLst/>
              <a:rect l="l" t="t" r="r" b="b"/>
              <a:pathLst>
                <a:path w="1832" h="1834" extrusionOk="0">
                  <a:moveTo>
                    <a:pt x="916" y="1"/>
                  </a:moveTo>
                  <a:cubicBezTo>
                    <a:pt x="410" y="1"/>
                    <a:pt x="1" y="412"/>
                    <a:pt x="1" y="918"/>
                  </a:cubicBezTo>
                  <a:cubicBezTo>
                    <a:pt x="1" y="1422"/>
                    <a:pt x="410" y="1834"/>
                    <a:pt x="916" y="1834"/>
                  </a:cubicBezTo>
                  <a:cubicBezTo>
                    <a:pt x="1422" y="1834"/>
                    <a:pt x="1832" y="1424"/>
                    <a:pt x="1832" y="918"/>
                  </a:cubicBezTo>
                  <a:cubicBezTo>
                    <a:pt x="1832" y="412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 bwMode="auto">
            <a:xfrm>
              <a:off x="400012" y="168706"/>
              <a:ext cx="85852" cy="85852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1"/>
                    <a:pt x="916" y="1831"/>
                  </a:cubicBezTo>
                  <a:cubicBezTo>
                    <a:pt x="1422" y="1831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 bwMode="auto">
            <a:xfrm>
              <a:off x="400012" y="337365"/>
              <a:ext cx="85852" cy="85852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1"/>
                    <a:pt x="916" y="1831"/>
                  </a:cubicBezTo>
                  <a:cubicBezTo>
                    <a:pt x="1422" y="1831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5" name="Google Shape;25;p2"/>
            <p:cNvSpPr/>
            <p:nvPr/>
          </p:nvSpPr>
          <p:spPr bwMode="auto">
            <a:xfrm>
              <a:off x="400012" y="505930"/>
              <a:ext cx="85852" cy="85946"/>
            </a:xfrm>
            <a:custGeom>
              <a:avLst/>
              <a:gdLst/>
              <a:ahLst/>
              <a:cxnLst/>
              <a:rect l="l" t="t" r="r" b="b"/>
              <a:pathLst>
                <a:path w="1832" h="1834" extrusionOk="0">
                  <a:moveTo>
                    <a:pt x="916" y="1"/>
                  </a:moveTo>
                  <a:cubicBezTo>
                    <a:pt x="410" y="1"/>
                    <a:pt x="1" y="410"/>
                    <a:pt x="1" y="916"/>
                  </a:cubicBezTo>
                  <a:cubicBezTo>
                    <a:pt x="1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6"/>
                  </a:cubicBezTo>
                  <a:cubicBezTo>
                    <a:pt x="1832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6" name="Google Shape;26;p2"/>
            <p:cNvSpPr/>
            <p:nvPr/>
          </p:nvSpPr>
          <p:spPr bwMode="auto">
            <a:xfrm>
              <a:off x="400012" y="674589"/>
              <a:ext cx="85852" cy="85852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1"/>
                  </a:moveTo>
                  <a:cubicBezTo>
                    <a:pt x="410" y="1"/>
                    <a:pt x="1" y="410"/>
                    <a:pt x="1" y="916"/>
                  </a:cubicBezTo>
                  <a:cubicBezTo>
                    <a:pt x="1" y="1422"/>
                    <a:pt x="410" y="1832"/>
                    <a:pt x="916" y="1832"/>
                  </a:cubicBezTo>
                  <a:cubicBezTo>
                    <a:pt x="1422" y="1832"/>
                    <a:pt x="1832" y="1422"/>
                    <a:pt x="1832" y="916"/>
                  </a:cubicBezTo>
                  <a:cubicBezTo>
                    <a:pt x="1832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7" name="Google Shape;27;p2"/>
            <p:cNvSpPr/>
            <p:nvPr/>
          </p:nvSpPr>
          <p:spPr bwMode="auto">
            <a:xfrm>
              <a:off x="400012" y="843200"/>
              <a:ext cx="85852" cy="85898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1" y="411"/>
                    <a:pt x="1" y="917"/>
                  </a:cubicBezTo>
                  <a:cubicBezTo>
                    <a:pt x="1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7"/>
                  </a:cubicBezTo>
                  <a:cubicBezTo>
                    <a:pt x="1832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8" name="Google Shape;28;p2"/>
            <p:cNvSpPr/>
            <p:nvPr/>
          </p:nvSpPr>
          <p:spPr bwMode="auto">
            <a:xfrm>
              <a:off x="213175" y="0"/>
              <a:ext cx="85852" cy="85946"/>
            </a:xfrm>
            <a:custGeom>
              <a:avLst/>
              <a:gdLst/>
              <a:ahLst/>
              <a:cxnLst/>
              <a:rect l="l" t="t" r="r" b="b"/>
              <a:pathLst>
                <a:path w="1832" h="1834" extrusionOk="0">
                  <a:moveTo>
                    <a:pt x="916" y="1"/>
                  </a:moveTo>
                  <a:cubicBezTo>
                    <a:pt x="410" y="1"/>
                    <a:pt x="0" y="412"/>
                    <a:pt x="0" y="918"/>
                  </a:cubicBezTo>
                  <a:cubicBezTo>
                    <a:pt x="0" y="1422"/>
                    <a:pt x="410" y="1834"/>
                    <a:pt x="916" y="1834"/>
                  </a:cubicBezTo>
                  <a:cubicBezTo>
                    <a:pt x="1422" y="1834"/>
                    <a:pt x="1832" y="1424"/>
                    <a:pt x="1832" y="918"/>
                  </a:cubicBezTo>
                  <a:cubicBezTo>
                    <a:pt x="1832" y="412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29" name="Google Shape;29;p2"/>
            <p:cNvSpPr/>
            <p:nvPr/>
          </p:nvSpPr>
          <p:spPr bwMode="auto">
            <a:xfrm>
              <a:off x="213175" y="168706"/>
              <a:ext cx="85852" cy="85852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0" y="410"/>
                    <a:pt x="0" y="916"/>
                  </a:cubicBezTo>
                  <a:cubicBezTo>
                    <a:pt x="0" y="1422"/>
                    <a:pt x="410" y="1831"/>
                    <a:pt x="916" y="1831"/>
                  </a:cubicBezTo>
                  <a:cubicBezTo>
                    <a:pt x="1422" y="1831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0" name="Google Shape;30;p2"/>
            <p:cNvSpPr/>
            <p:nvPr/>
          </p:nvSpPr>
          <p:spPr bwMode="auto">
            <a:xfrm>
              <a:off x="213175" y="337365"/>
              <a:ext cx="85852" cy="85852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0" y="410"/>
                    <a:pt x="0" y="916"/>
                  </a:cubicBezTo>
                  <a:cubicBezTo>
                    <a:pt x="0" y="1422"/>
                    <a:pt x="410" y="1831"/>
                    <a:pt x="916" y="1831"/>
                  </a:cubicBezTo>
                  <a:cubicBezTo>
                    <a:pt x="1422" y="1831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1" name="Google Shape;31;p2"/>
            <p:cNvSpPr/>
            <p:nvPr/>
          </p:nvSpPr>
          <p:spPr bwMode="auto">
            <a:xfrm>
              <a:off x="213175" y="505930"/>
              <a:ext cx="85852" cy="85946"/>
            </a:xfrm>
            <a:custGeom>
              <a:avLst/>
              <a:gdLst/>
              <a:ahLst/>
              <a:cxnLst/>
              <a:rect l="l" t="t" r="r" b="b"/>
              <a:pathLst>
                <a:path w="1832" h="1834" extrusionOk="0">
                  <a:moveTo>
                    <a:pt x="916" y="1"/>
                  </a:moveTo>
                  <a:cubicBezTo>
                    <a:pt x="410" y="1"/>
                    <a:pt x="0" y="410"/>
                    <a:pt x="0" y="916"/>
                  </a:cubicBezTo>
                  <a:cubicBezTo>
                    <a:pt x="0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6"/>
                  </a:cubicBezTo>
                  <a:cubicBezTo>
                    <a:pt x="1832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2" name="Google Shape;32;p2"/>
            <p:cNvSpPr/>
            <p:nvPr/>
          </p:nvSpPr>
          <p:spPr bwMode="auto">
            <a:xfrm>
              <a:off x="213175" y="674589"/>
              <a:ext cx="85852" cy="85852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1"/>
                  </a:moveTo>
                  <a:cubicBezTo>
                    <a:pt x="410" y="1"/>
                    <a:pt x="0" y="410"/>
                    <a:pt x="0" y="916"/>
                  </a:cubicBezTo>
                  <a:cubicBezTo>
                    <a:pt x="0" y="1422"/>
                    <a:pt x="410" y="1832"/>
                    <a:pt x="916" y="1832"/>
                  </a:cubicBezTo>
                  <a:cubicBezTo>
                    <a:pt x="1422" y="1832"/>
                    <a:pt x="1832" y="1422"/>
                    <a:pt x="1832" y="916"/>
                  </a:cubicBezTo>
                  <a:cubicBezTo>
                    <a:pt x="1832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3" name="Google Shape;33;p2"/>
            <p:cNvSpPr/>
            <p:nvPr/>
          </p:nvSpPr>
          <p:spPr bwMode="auto">
            <a:xfrm>
              <a:off x="213175" y="843200"/>
              <a:ext cx="85852" cy="85898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0" y="411"/>
                    <a:pt x="0" y="917"/>
                  </a:cubicBezTo>
                  <a:cubicBezTo>
                    <a:pt x="0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7"/>
                  </a:cubicBezTo>
                  <a:cubicBezTo>
                    <a:pt x="1832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grpSp>
        <p:nvGrpSpPr>
          <p:cNvPr id="34" name="Google Shape;34;p2"/>
          <p:cNvGrpSpPr/>
          <p:nvPr/>
        </p:nvGrpSpPr>
        <p:grpSpPr bwMode="auto">
          <a:xfrm>
            <a:off x="6360266" y="6421501"/>
            <a:ext cx="1299619" cy="524801"/>
            <a:chOff x="4770200" y="4816125"/>
            <a:chExt cx="974714" cy="393601"/>
          </a:xfrm>
        </p:grpSpPr>
        <p:sp>
          <p:nvSpPr>
            <p:cNvPr id="35" name="Google Shape;35;p2"/>
            <p:cNvSpPr/>
            <p:nvPr/>
          </p:nvSpPr>
          <p:spPr bwMode="auto">
            <a:xfrm>
              <a:off x="4770200" y="4816125"/>
              <a:ext cx="974714" cy="107409"/>
            </a:xfrm>
            <a:custGeom>
              <a:avLst/>
              <a:gdLst/>
              <a:ahLst/>
              <a:cxnLst/>
              <a:rect l="l" t="t" r="r" b="b"/>
              <a:pathLst>
                <a:path w="28759" h="2656" extrusionOk="0">
                  <a:moveTo>
                    <a:pt x="7952" y="1"/>
                  </a:moveTo>
                  <a:lnTo>
                    <a:pt x="3780" y="2076"/>
                  </a:lnTo>
                  <a:lnTo>
                    <a:pt x="0" y="195"/>
                  </a:lnTo>
                  <a:lnTo>
                    <a:pt x="0" y="774"/>
                  </a:lnTo>
                  <a:lnTo>
                    <a:pt x="3780" y="2656"/>
                  </a:lnTo>
                  <a:lnTo>
                    <a:pt x="7952" y="580"/>
                  </a:lnTo>
                  <a:lnTo>
                    <a:pt x="12123" y="2656"/>
                  </a:lnTo>
                  <a:lnTo>
                    <a:pt x="16294" y="580"/>
                  </a:lnTo>
                  <a:lnTo>
                    <a:pt x="20463" y="2656"/>
                  </a:lnTo>
                  <a:lnTo>
                    <a:pt x="24636" y="580"/>
                  </a:lnTo>
                  <a:lnTo>
                    <a:pt x="28758" y="2633"/>
                  </a:lnTo>
                  <a:lnTo>
                    <a:pt x="28758" y="2053"/>
                  </a:lnTo>
                  <a:lnTo>
                    <a:pt x="24636" y="1"/>
                  </a:lnTo>
                  <a:lnTo>
                    <a:pt x="20463" y="2076"/>
                  </a:lnTo>
                  <a:lnTo>
                    <a:pt x="16294" y="1"/>
                  </a:lnTo>
                  <a:lnTo>
                    <a:pt x="12123" y="2076"/>
                  </a:lnTo>
                  <a:lnTo>
                    <a:pt x="79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6" name="Google Shape;36;p2"/>
            <p:cNvSpPr/>
            <p:nvPr/>
          </p:nvSpPr>
          <p:spPr bwMode="auto">
            <a:xfrm>
              <a:off x="4770200" y="4911522"/>
              <a:ext cx="974714" cy="107449"/>
            </a:xfrm>
            <a:custGeom>
              <a:avLst/>
              <a:gdLst/>
              <a:ahLst/>
              <a:cxnLst/>
              <a:rect l="l" t="t" r="r" b="b"/>
              <a:pathLst>
                <a:path w="28759" h="2657" extrusionOk="0">
                  <a:moveTo>
                    <a:pt x="7952" y="1"/>
                  </a:moveTo>
                  <a:lnTo>
                    <a:pt x="3780" y="2076"/>
                  </a:lnTo>
                  <a:lnTo>
                    <a:pt x="0" y="195"/>
                  </a:lnTo>
                  <a:lnTo>
                    <a:pt x="0" y="774"/>
                  </a:lnTo>
                  <a:lnTo>
                    <a:pt x="3780" y="2657"/>
                  </a:lnTo>
                  <a:lnTo>
                    <a:pt x="7952" y="581"/>
                  </a:lnTo>
                  <a:lnTo>
                    <a:pt x="12123" y="2657"/>
                  </a:lnTo>
                  <a:lnTo>
                    <a:pt x="16294" y="581"/>
                  </a:lnTo>
                  <a:lnTo>
                    <a:pt x="20463" y="2657"/>
                  </a:lnTo>
                  <a:lnTo>
                    <a:pt x="24636" y="581"/>
                  </a:lnTo>
                  <a:lnTo>
                    <a:pt x="28758" y="2632"/>
                  </a:lnTo>
                  <a:lnTo>
                    <a:pt x="28758" y="2053"/>
                  </a:lnTo>
                  <a:lnTo>
                    <a:pt x="24636" y="1"/>
                  </a:lnTo>
                  <a:lnTo>
                    <a:pt x="20463" y="2076"/>
                  </a:lnTo>
                  <a:lnTo>
                    <a:pt x="16294" y="1"/>
                  </a:lnTo>
                  <a:lnTo>
                    <a:pt x="12123" y="2076"/>
                  </a:lnTo>
                  <a:lnTo>
                    <a:pt x="79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7" name="Google Shape;37;p2"/>
            <p:cNvSpPr/>
            <p:nvPr/>
          </p:nvSpPr>
          <p:spPr bwMode="auto">
            <a:xfrm>
              <a:off x="4770200" y="5006960"/>
              <a:ext cx="974714" cy="107409"/>
            </a:xfrm>
            <a:custGeom>
              <a:avLst/>
              <a:gdLst/>
              <a:ahLst/>
              <a:cxnLst/>
              <a:rect l="l" t="t" r="r" b="b"/>
              <a:pathLst>
                <a:path w="28759" h="2656" extrusionOk="0">
                  <a:moveTo>
                    <a:pt x="7952" y="1"/>
                  </a:moveTo>
                  <a:lnTo>
                    <a:pt x="3780" y="2076"/>
                  </a:lnTo>
                  <a:lnTo>
                    <a:pt x="0" y="193"/>
                  </a:lnTo>
                  <a:lnTo>
                    <a:pt x="0" y="774"/>
                  </a:lnTo>
                  <a:lnTo>
                    <a:pt x="3780" y="2655"/>
                  </a:lnTo>
                  <a:lnTo>
                    <a:pt x="7952" y="580"/>
                  </a:lnTo>
                  <a:lnTo>
                    <a:pt x="12123" y="2655"/>
                  </a:lnTo>
                  <a:lnTo>
                    <a:pt x="16294" y="580"/>
                  </a:lnTo>
                  <a:lnTo>
                    <a:pt x="20463" y="2655"/>
                  </a:lnTo>
                  <a:lnTo>
                    <a:pt x="24636" y="580"/>
                  </a:lnTo>
                  <a:lnTo>
                    <a:pt x="28758" y="2632"/>
                  </a:lnTo>
                  <a:lnTo>
                    <a:pt x="28758" y="2052"/>
                  </a:lnTo>
                  <a:lnTo>
                    <a:pt x="24636" y="1"/>
                  </a:lnTo>
                  <a:lnTo>
                    <a:pt x="20463" y="2076"/>
                  </a:lnTo>
                  <a:lnTo>
                    <a:pt x="16294" y="1"/>
                  </a:lnTo>
                  <a:lnTo>
                    <a:pt x="12123" y="2076"/>
                  </a:lnTo>
                  <a:lnTo>
                    <a:pt x="795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38" name="Google Shape;38;p2"/>
            <p:cNvSpPr/>
            <p:nvPr/>
          </p:nvSpPr>
          <p:spPr bwMode="auto">
            <a:xfrm>
              <a:off x="4770200" y="5102357"/>
              <a:ext cx="974714" cy="107368"/>
            </a:xfrm>
            <a:custGeom>
              <a:avLst/>
              <a:gdLst/>
              <a:ahLst/>
              <a:cxnLst/>
              <a:rect l="l" t="t" r="r" b="b"/>
              <a:pathLst>
                <a:path w="28759" h="2655" extrusionOk="0">
                  <a:moveTo>
                    <a:pt x="7952" y="0"/>
                  </a:moveTo>
                  <a:lnTo>
                    <a:pt x="3780" y="2076"/>
                  </a:lnTo>
                  <a:lnTo>
                    <a:pt x="0" y="194"/>
                  </a:lnTo>
                  <a:lnTo>
                    <a:pt x="0" y="774"/>
                  </a:lnTo>
                  <a:lnTo>
                    <a:pt x="3780" y="2655"/>
                  </a:lnTo>
                  <a:lnTo>
                    <a:pt x="7952" y="579"/>
                  </a:lnTo>
                  <a:lnTo>
                    <a:pt x="12123" y="2655"/>
                  </a:lnTo>
                  <a:lnTo>
                    <a:pt x="16294" y="579"/>
                  </a:lnTo>
                  <a:lnTo>
                    <a:pt x="20463" y="2655"/>
                  </a:lnTo>
                  <a:lnTo>
                    <a:pt x="24636" y="579"/>
                  </a:lnTo>
                  <a:lnTo>
                    <a:pt x="28758" y="2632"/>
                  </a:lnTo>
                  <a:lnTo>
                    <a:pt x="28758" y="2053"/>
                  </a:lnTo>
                  <a:lnTo>
                    <a:pt x="24636" y="0"/>
                  </a:lnTo>
                  <a:lnTo>
                    <a:pt x="20463" y="2076"/>
                  </a:lnTo>
                  <a:lnTo>
                    <a:pt x="16294" y="0"/>
                  </a:lnTo>
                  <a:lnTo>
                    <a:pt x="12123" y="2076"/>
                  </a:lnTo>
                  <a:lnTo>
                    <a:pt x="795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Numbers and text" userDrawn="1">
  <p:cSld name="Numbers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1" name="Google Shape;531;p20"/>
          <p:cNvSpPr txBox="1">
            <a:spLocks noGrp="1"/>
          </p:cNvSpPr>
          <p:nvPr>
            <p:ph type="title" hasCustomPrompt="1"/>
          </p:nvPr>
        </p:nvSpPr>
        <p:spPr bwMode="auto">
          <a:xfrm>
            <a:off x="950976" y="1899501"/>
            <a:ext cx="5760000" cy="100639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2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9pPr>
          </a:lstStyle>
          <a:p>
            <a:pPr>
              <a:defRPr/>
            </a:pPr>
            <a:r>
              <a:t>xx%</a:t>
            </a:r>
          </a:p>
        </p:txBody>
      </p:sp>
      <p:sp>
        <p:nvSpPr>
          <p:cNvPr id="532" name="Google Shape;532;p20"/>
          <p:cNvSpPr txBox="1">
            <a:spLocks noGrp="1"/>
          </p:cNvSpPr>
          <p:nvPr>
            <p:ph type="subTitle" idx="1"/>
          </p:nvPr>
        </p:nvSpPr>
        <p:spPr bwMode="auto">
          <a:xfrm>
            <a:off x="950976" y="2941157"/>
            <a:ext cx="3552000" cy="94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33" name="Google Shape;533;p20"/>
          <p:cNvSpPr txBox="1">
            <a:spLocks noGrp="1"/>
          </p:cNvSpPr>
          <p:nvPr>
            <p:ph type="sldNum" idx="12"/>
          </p:nvPr>
        </p:nvSpPr>
        <p:spPr bwMode="auto">
          <a:xfrm>
            <a:off x="960033" y="6139200"/>
            <a:ext cx="604400" cy="2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buNone/>
              <a:defRPr sz="1050" b="1"/>
            </a:lvl1pPr>
            <a:lvl2pPr lvl="1" algn="l">
              <a:buNone/>
              <a:defRPr sz="1050" b="1"/>
            </a:lvl2pPr>
            <a:lvl3pPr lvl="2" algn="l">
              <a:buNone/>
              <a:defRPr sz="1050" b="1"/>
            </a:lvl3pPr>
            <a:lvl4pPr lvl="3" algn="l">
              <a:buNone/>
              <a:defRPr sz="1050" b="1"/>
            </a:lvl4pPr>
            <a:lvl5pPr lvl="4" algn="l">
              <a:buNone/>
              <a:defRPr sz="1050" b="1"/>
            </a:lvl5pPr>
            <a:lvl6pPr lvl="5" algn="l">
              <a:buNone/>
              <a:defRPr sz="1050" b="1"/>
            </a:lvl6pPr>
            <a:lvl7pPr lvl="6" algn="l">
              <a:buNone/>
              <a:defRPr sz="1050" b="1"/>
            </a:lvl7pPr>
            <a:lvl8pPr lvl="7" algn="l">
              <a:buNone/>
              <a:defRPr sz="1050" b="1"/>
            </a:lvl8pPr>
            <a:lvl9pPr lvl="8" algn="l">
              <a:buNone/>
              <a:defRPr sz="1050" b="1"/>
            </a:lvl9pPr>
          </a:lstStyle>
          <a:p>
            <a:pPr>
              <a:defRPr/>
            </a:pPr>
            <a:fld id="{00000000-1234-1234-1234-123412341234}" type="slidenum">
              <a:rPr lang="en"/>
              <a:t>‹#›</a:t>
            </a:fld>
            <a:endParaRPr lang="en" sz="1350"/>
          </a:p>
        </p:txBody>
      </p:sp>
      <p:sp>
        <p:nvSpPr>
          <p:cNvPr id="534" name="Google Shape;534;p20"/>
          <p:cNvSpPr/>
          <p:nvPr/>
        </p:nvSpPr>
        <p:spPr bwMode="auto">
          <a:xfrm>
            <a:off x="962033" y="6496700"/>
            <a:ext cx="336800" cy="37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grpSp>
        <p:nvGrpSpPr>
          <p:cNvPr id="535" name="Google Shape;535;p20"/>
          <p:cNvGrpSpPr/>
          <p:nvPr/>
        </p:nvGrpSpPr>
        <p:grpSpPr bwMode="auto">
          <a:xfrm>
            <a:off x="11231986" y="15"/>
            <a:ext cx="739797" cy="1495740"/>
            <a:chOff x="4402200" y="1457825"/>
            <a:chExt cx="245149" cy="495650"/>
          </a:xfrm>
        </p:grpSpPr>
        <p:sp>
          <p:nvSpPr>
            <p:cNvPr id="536" name="Google Shape;536;p20"/>
            <p:cNvSpPr/>
            <p:nvPr/>
          </p:nvSpPr>
          <p:spPr bwMode="auto">
            <a:xfrm>
              <a:off x="4601525" y="1457825"/>
              <a:ext cx="45825" cy="45850"/>
            </a:xfrm>
            <a:custGeom>
              <a:avLst/>
              <a:gdLst/>
              <a:ahLst/>
              <a:cxnLst/>
              <a:rect l="l" t="t" r="r" b="b"/>
              <a:pathLst>
                <a:path w="1833" h="1834" extrusionOk="0">
                  <a:moveTo>
                    <a:pt x="916" y="1"/>
                  </a:moveTo>
                  <a:cubicBezTo>
                    <a:pt x="411" y="1"/>
                    <a:pt x="0" y="412"/>
                    <a:pt x="0" y="918"/>
                  </a:cubicBezTo>
                  <a:cubicBezTo>
                    <a:pt x="0" y="1422"/>
                    <a:pt x="411" y="1834"/>
                    <a:pt x="916" y="1834"/>
                  </a:cubicBezTo>
                  <a:cubicBezTo>
                    <a:pt x="1422" y="1834"/>
                    <a:pt x="1833" y="1424"/>
                    <a:pt x="1833" y="918"/>
                  </a:cubicBezTo>
                  <a:cubicBezTo>
                    <a:pt x="1833" y="412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37" name="Google Shape;537;p20"/>
            <p:cNvSpPr/>
            <p:nvPr/>
          </p:nvSpPr>
          <p:spPr bwMode="auto">
            <a:xfrm>
              <a:off x="4601525" y="1547825"/>
              <a:ext cx="45825" cy="45800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6" y="0"/>
                  </a:moveTo>
                  <a:cubicBezTo>
                    <a:pt x="411" y="0"/>
                    <a:pt x="0" y="410"/>
                    <a:pt x="0" y="916"/>
                  </a:cubicBezTo>
                  <a:cubicBezTo>
                    <a:pt x="0" y="1422"/>
                    <a:pt x="411" y="1831"/>
                    <a:pt x="916" y="1831"/>
                  </a:cubicBezTo>
                  <a:cubicBezTo>
                    <a:pt x="1422" y="1831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38" name="Google Shape;538;p20"/>
            <p:cNvSpPr/>
            <p:nvPr/>
          </p:nvSpPr>
          <p:spPr bwMode="auto">
            <a:xfrm>
              <a:off x="4601525" y="1637800"/>
              <a:ext cx="45825" cy="45800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6" y="0"/>
                  </a:moveTo>
                  <a:cubicBezTo>
                    <a:pt x="411" y="0"/>
                    <a:pt x="0" y="410"/>
                    <a:pt x="0" y="916"/>
                  </a:cubicBezTo>
                  <a:cubicBezTo>
                    <a:pt x="0" y="1422"/>
                    <a:pt x="411" y="1831"/>
                    <a:pt x="916" y="1831"/>
                  </a:cubicBezTo>
                  <a:cubicBezTo>
                    <a:pt x="1422" y="1831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39" name="Google Shape;539;p20"/>
            <p:cNvSpPr/>
            <p:nvPr/>
          </p:nvSpPr>
          <p:spPr bwMode="auto">
            <a:xfrm>
              <a:off x="4601525" y="1727725"/>
              <a:ext cx="45825" cy="45850"/>
            </a:xfrm>
            <a:custGeom>
              <a:avLst/>
              <a:gdLst/>
              <a:ahLst/>
              <a:cxnLst/>
              <a:rect l="l" t="t" r="r" b="b"/>
              <a:pathLst>
                <a:path w="1833" h="1834" extrusionOk="0">
                  <a:moveTo>
                    <a:pt x="916" y="1"/>
                  </a:moveTo>
                  <a:cubicBezTo>
                    <a:pt x="411" y="1"/>
                    <a:pt x="0" y="410"/>
                    <a:pt x="0" y="916"/>
                  </a:cubicBezTo>
                  <a:cubicBezTo>
                    <a:pt x="0" y="1422"/>
                    <a:pt x="411" y="1833"/>
                    <a:pt x="916" y="1833"/>
                  </a:cubicBezTo>
                  <a:cubicBezTo>
                    <a:pt x="1422" y="1833"/>
                    <a:pt x="1833" y="1422"/>
                    <a:pt x="1833" y="916"/>
                  </a:cubicBezTo>
                  <a:cubicBezTo>
                    <a:pt x="1833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40" name="Google Shape;540;p20"/>
            <p:cNvSpPr/>
            <p:nvPr/>
          </p:nvSpPr>
          <p:spPr bwMode="auto">
            <a:xfrm>
              <a:off x="4601525" y="1817700"/>
              <a:ext cx="45825" cy="45800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6" y="1"/>
                  </a:moveTo>
                  <a:cubicBezTo>
                    <a:pt x="411" y="1"/>
                    <a:pt x="0" y="410"/>
                    <a:pt x="0" y="916"/>
                  </a:cubicBezTo>
                  <a:cubicBezTo>
                    <a:pt x="0" y="1422"/>
                    <a:pt x="411" y="1832"/>
                    <a:pt x="916" y="1832"/>
                  </a:cubicBezTo>
                  <a:cubicBezTo>
                    <a:pt x="1422" y="1832"/>
                    <a:pt x="1833" y="1422"/>
                    <a:pt x="1833" y="916"/>
                  </a:cubicBezTo>
                  <a:cubicBezTo>
                    <a:pt x="1833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41" name="Google Shape;541;p20"/>
            <p:cNvSpPr/>
            <p:nvPr/>
          </p:nvSpPr>
          <p:spPr bwMode="auto">
            <a:xfrm>
              <a:off x="4601525" y="1907650"/>
              <a:ext cx="45825" cy="45825"/>
            </a:xfrm>
            <a:custGeom>
              <a:avLst/>
              <a:gdLst/>
              <a:ahLst/>
              <a:cxnLst/>
              <a:rect l="l" t="t" r="r" b="b"/>
              <a:pathLst>
                <a:path w="1833" h="1833" extrusionOk="0">
                  <a:moveTo>
                    <a:pt x="916" y="0"/>
                  </a:moveTo>
                  <a:cubicBezTo>
                    <a:pt x="411" y="0"/>
                    <a:pt x="0" y="411"/>
                    <a:pt x="0" y="917"/>
                  </a:cubicBezTo>
                  <a:cubicBezTo>
                    <a:pt x="0" y="1422"/>
                    <a:pt x="411" y="1833"/>
                    <a:pt x="916" y="1833"/>
                  </a:cubicBezTo>
                  <a:cubicBezTo>
                    <a:pt x="1422" y="1833"/>
                    <a:pt x="1833" y="1422"/>
                    <a:pt x="1833" y="917"/>
                  </a:cubicBezTo>
                  <a:cubicBezTo>
                    <a:pt x="1833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42" name="Google Shape;542;p20"/>
            <p:cNvSpPr/>
            <p:nvPr/>
          </p:nvSpPr>
          <p:spPr bwMode="auto">
            <a:xfrm>
              <a:off x="4501875" y="1457825"/>
              <a:ext cx="45800" cy="45850"/>
            </a:xfrm>
            <a:custGeom>
              <a:avLst/>
              <a:gdLst/>
              <a:ahLst/>
              <a:cxnLst/>
              <a:rect l="l" t="t" r="r" b="b"/>
              <a:pathLst>
                <a:path w="1832" h="1834" extrusionOk="0">
                  <a:moveTo>
                    <a:pt x="916" y="1"/>
                  </a:moveTo>
                  <a:cubicBezTo>
                    <a:pt x="410" y="1"/>
                    <a:pt x="1" y="412"/>
                    <a:pt x="1" y="918"/>
                  </a:cubicBezTo>
                  <a:cubicBezTo>
                    <a:pt x="1" y="1422"/>
                    <a:pt x="410" y="1834"/>
                    <a:pt x="916" y="1834"/>
                  </a:cubicBezTo>
                  <a:cubicBezTo>
                    <a:pt x="1422" y="1834"/>
                    <a:pt x="1832" y="1424"/>
                    <a:pt x="1832" y="918"/>
                  </a:cubicBezTo>
                  <a:cubicBezTo>
                    <a:pt x="1832" y="412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43" name="Google Shape;543;p20"/>
            <p:cNvSpPr/>
            <p:nvPr/>
          </p:nvSpPr>
          <p:spPr bwMode="auto">
            <a:xfrm>
              <a:off x="4501875" y="1547825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1"/>
                    <a:pt x="916" y="1831"/>
                  </a:cubicBezTo>
                  <a:cubicBezTo>
                    <a:pt x="1422" y="1831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44" name="Google Shape;544;p20"/>
            <p:cNvSpPr/>
            <p:nvPr/>
          </p:nvSpPr>
          <p:spPr bwMode="auto">
            <a:xfrm>
              <a:off x="4501875" y="163780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1"/>
                    <a:pt x="916" y="1831"/>
                  </a:cubicBezTo>
                  <a:cubicBezTo>
                    <a:pt x="1422" y="1831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45" name="Google Shape;545;p20"/>
            <p:cNvSpPr/>
            <p:nvPr/>
          </p:nvSpPr>
          <p:spPr bwMode="auto">
            <a:xfrm>
              <a:off x="4501875" y="1727725"/>
              <a:ext cx="45800" cy="45850"/>
            </a:xfrm>
            <a:custGeom>
              <a:avLst/>
              <a:gdLst/>
              <a:ahLst/>
              <a:cxnLst/>
              <a:rect l="l" t="t" r="r" b="b"/>
              <a:pathLst>
                <a:path w="1832" h="1834" extrusionOk="0">
                  <a:moveTo>
                    <a:pt x="916" y="1"/>
                  </a:moveTo>
                  <a:cubicBezTo>
                    <a:pt x="410" y="1"/>
                    <a:pt x="1" y="410"/>
                    <a:pt x="1" y="916"/>
                  </a:cubicBezTo>
                  <a:cubicBezTo>
                    <a:pt x="1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6"/>
                  </a:cubicBezTo>
                  <a:cubicBezTo>
                    <a:pt x="1832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46" name="Google Shape;546;p20"/>
            <p:cNvSpPr/>
            <p:nvPr/>
          </p:nvSpPr>
          <p:spPr bwMode="auto">
            <a:xfrm>
              <a:off x="4501875" y="181770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1"/>
                  </a:moveTo>
                  <a:cubicBezTo>
                    <a:pt x="410" y="1"/>
                    <a:pt x="1" y="410"/>
                    <a:pt x="1" y="916"/>
                  </a:cubicBezTo>
                  <a:cubicBezTo>
                    <a:pt x="1" y="1422"/>
                    <a:pt x="410" y="1832"/>
                    <a:pt x="916" y="1832"/>
                  </a:cubicBezTo>
                  <a:cubicBezTo>
                    <a:pt x="1422" y="1832"/>
                    <a:pt x="1832" y="1422"/>
                    <a:pt x="1832" y="916"/>
                  </a:cubicBezTo>
                  <a:cubicBezTo>
                    <a:pt x="1832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47" name="Google Shape;547;p20"/>
            <p:cNvSpPr/>
            <p:nvPr/>
          </p:nvSpPr>
          <p:spPr bwMode="auto">
            <a:xfrm>
              <a:off x="4501875" y="1907650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1" y="411"/>
                    <a:pt x="1" y="917"/>
                  </a:cubicBezTo>
                  <a:cubicBezTo>
                    <a:pt x="1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7"/>
                  </a:cubicBezTo>
                  <a:cubicBezTo>
                    <a:pt x="1832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48" name="Google Shape;548;p20"/>
            <p:cNvSpPr/>
            <p:nvPr/>
          </p:nvSpPr>
          <p:spPr bwMode="auto">
            <a:xfrm>
              <a:off x="4402200" y="1457825"/>
              <a:ext cx="45800" cy="45850"/>
            </a:xfrm>
            <a:custGeom>
              <a:avLst/>
              <a:gdLst/>
              <a:ahLst/>
              <a:cxnLst/>
              <a:rect l="l" t="t" r="r" b="b"/>
              <a:pathLst>
                <a:path w="1832" h="1834" extrusionOk="0">
                  <a:moveTo>
                    <a:pt x="916" y="1"/>
                  </a:moveTo>
                  <a:cubicBezTo>
                    <a:pt x="410" y="1"/>
                    <a:pt x="0" y="412"/>
                    <a:pt x="0" y="918"/>
                  </a:cubicBezTo>
                  <a:cubicBezTo>
                    <a:pt x="0" y="1422"/>
                    <a:pt x="410" y="1834"/>
                    <a:pt x="916" y="1834"/>
                  </a:cubicBezTo>
                  <a:cubicBezTo>
                    <a:pt x="1422" y="1834"/>
                    <a:pt x="1832" y="1424"/>
                    <a:pt x="1832" y="918"/>
                  </a:cubicBezTo>
                  <a:cubicBezTo>
                    <a:pt x="1832" y="412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49" name="Google Shape;549;p20"/>
            <p:cNvSpPr/>
            <p:nvPr/>
          </p:nvSpPr>
          <p:spPr bwMode="auto">
            <a:xfrm>
              <a:off x="4402200" y="1547825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0" y="410"/>
                    <a:pt x="0" y="916"/>
                  </a:cubicBezTo>
                  <a:cubicBezTo>
                    <a:pt x="0" y="1422"/>
                    <a:pt x="410" y="1831"/>
                    <a:pt x="916" y="1831"/>
                  </a:cubicBezTo>
                  <a:cubicBezTo>
                    <a:pt x="1422" y="1831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50" name="Google Shape;550;p20"/>
            <p:cNvSpPr/>
            <p:nvPr/>
          </p:nvSpPr>
          <p:spPr bwMode="auto">
            <a:xfrm>
              <a:off x="4402200" y="163780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0" y="410"/>
                    <a:pt x="0" y="916"/>
                  </a:cubicBezTo>
                  <a:cubicBezTo>
                    <a:pt x="0" y="1422"/>
                    <a:pt x="410" y="1831"/>
                    <a:pt x="916" y="1831"/>
                  </a:cubicBezTo>
                  <a:cubicBezTo>
                    <a:pt x="1422" y="1831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51" name="Google Shape;551;p20"/>
            <p:cNvSpPr/>
            <p:nvPr/>
          </p:nvSpPr>
          <p:spPr bwMode="auto">
            <a:xfrm>
              <a:off x="4402200" y="1727725"/>
              <a:ext cx="45800" cy="45850"/>
            </a:xfrm>
            <a:custGeom>
              <a:avLst/>
              <a:gdLst/>
              <a:ahLst/>
              <a:cxnLst/>
              <a:rect l="l" t="t" r="r" b="b"/>
              <a:pathLst>
                <a:path w="1832" h="1834" extrusionOk="0">
                  <a:moveTo>
                    <a:pt x="916" y="1"/>
                  </a:moveTo>
                  <a:cubicBezTo>
                    <a:pt x="410" y="1"/>
                    <a:pt x="0" y="410"/>
                    <a:pt x="0" y="916"/>
                  </a:cubicBezTo>
                  <a:cubicBezTo>
                    <a:pt x="0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6"/>
                  </a:cubicBezTo>
                  <a:cubicBezTo>
                    <a:pt x="1832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52" name="Google Shape;552;p20"/>
            <p:cNvSpPr/>
            <p:nvPr/>
          </p:nvSpPr>
          <p:spPr bwMode="auto">
            <a:xfrm>
              <a:off x="4402200" y="181770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1"/>
                  </a:moveTo>
                  <a:cubicBezTo>
                    <a:pt x="410" y="1"/>
                    <a:pt x="0" y="410"/>
                    <a:pt x="0" y="916"/>
                  </a:cubicBezTo>
                  <a:cubicBezTo>
                    <a:pt x="0" y="1422"/>
                    <a:pt x="410" y="1832"/>
                    <a:pt x="916" y="1832"/>
                  </a:cubicBezTo>
                  <a:cubicBezTo>
                    <a:pt x="1422" y="1832"/>
                    <a:pt x="1832" y="1422"/>
                    <a:pt x="1832" y="916"/>
                  </a:cubicBezTo>
                  <a:cubicBezTo>
                    <a:pt x="1832" y="410"/>
                    <a:pt x="1422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  <p:sp>
          <p:nvSpPr>
            <p:cNvPr id="553" name="Google Shape;553;p20"/>
            <p:cNvSpPr/>
            <p:nvPr/>
          </p:nvSpPr>
          <p:spPr bwMode="auto">
            <a:xfrm>
              <a:off x="4402200" y="1907650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0" y="411"/>
                    <a:pt x="0" y="917"/>
                  </a:cubicBezTo>
                  <a:cubicBezTo>
                    <a:pt x="0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7"/>
                  </a:cubicBezTo>
                  <a:cubicBezTo>
                    <a:pt x="1832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>
                <a:solidFill>
                  <a:schemeClr val="accent1"/>
                </a:solidFill>
              </a:endParaRPr>
            </a:p>
          </p:txBody>
        </p:sp>
      </p:grpSp>
      <p:sp>
        <p:nvSpPr>
          <p:cNvPr id="554" name="Google Shape;554;p20"/>
          <p:cNvSpPr/>
          <p:nvPr/>
        </p:nvSpPr>
        <p:spPr bwMode="auto">
          <a:xfrm rot="5400000">
            <a:off x="467028" y="-50839"/>
            <a:ext cx="26000" cy="959944"/>
          </a:xfrm>
          <a:custGeom>
            <a:avLst/>
            <a:gdLst/>
            <a:ahLst/>
            <a:cxnLst/>
            <a:rect l="l" t="t" r="r" b="b"/>
            <a:pathLst>
              <a:path w="780" h="46705" extrusionOk="0">
                <a:moveTo>
                  <a:pt x="390" y="1"/>
                </a:moveTo>
                <a:cubicBezTo>
                  <a:pt x="176" y="1"/>
                  <a:pt x="1" y="176"/>
                  <a:pt x="1" y="390"/>
                </a:cubicBezTo>
                <a:lnTo>
                  <a:pt x="1" y="46317"/>
                </a:lnTo>
                <a:cubicBezTo>
                  <a:pt x="1" y="46531"/>
                  <a:pt x="176" y="46705"/>
                  <a:pt x="390" y="46705"/>
                </a:cubicBezTo>
                <a:cubicBezTo>
                  <a:pt x="604" y="46705"/>
                  <a:pt x="780" y="46531"/>
                  <a:pt x="780" y="46317"/>
                </a:cubicBezTo>
                <a:lnTo>
                  <a:pt x="780" y="390"/>
                </a:lnTo>
                <a:cubicBezTo>
                  <a:pt x="780" y="176"/>
                  <a:pt x="604" y="1"/>
                  <a:pt x="39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555" name="Google Shape;555;p20"/>
          <p:cNvSpPr/>
          <p:nvPr/>
        </p:nvSpPr>
        <p:spPr bwMode="auto">
          <a:xfrm rot="5400000">
            <a:off x="467062" y="24128"/>
            <a:ext cx="25933" cy="959944"/>
          </a:xfrm>
          <a:custGeom>
            <a:avLst/>
            <a:gdLst/>
            <a:ahLst/>
            <a:cxnLst/>
            <a:rect l="l" t="t" r="r" b="b"/>
            <a:pathLst>
              <a:path w="778" h="46705" extrusionOk="0">
                <a:moveTo>
                  <a:pt x="390" y="1"/>
                </a:moveTo>
                <a:cubicBezTo>
                  <a:pt x="176" y="1"/>
                  <a:pt x="0" y="176"/>
                  <a:pt x="0" y="390"/>
                </a:cubicBezTo>
                <a:lnTo>
                  <a:pt x="0" y="46317"/>
                </a:lnTo>
                <a:cubicBezTo>
                  <a:pt x="0" y="46531"/>
                  <a:pt x="176" y="46705"/>
                  <a:pt x="390" y="46705"/>
                </a:cubicBezTo>
                <a:cubicBezTo>
                  <a:pt x="602" y="46705"/>
                  <a:pt x="778" y="46531"/>
                  <a:pt x="778" y="46317"/>
                </a:cubicBezTo>
                <a:lnTo>
                  <a:pt x="778" y="390"/>
                </a:lnTo>
                <a:cubicBezTo>
                  <a:pt x="778" y="176"/>
                  <a:pt x="602" y="1"/>
                  <a:pt x="39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556" name="Google Shape;556;p20"/>
          <p:cNvSpPr/>
          <p:nvPr/>
        </p:nvSpPr>
        <p:spPr bwMode="auto">
          <a:xfrm rot="5400000">
            <a:off x="467028" y="99095"/>
            <a:ext cx="26000" cy="959944"/>
          </a:xfrm>
          <a:custGeom>
            <a:avLst/>
            <a:gdLst/>
            <a:ahLst/>
            <a:cxnLst/>
            <a:rect l="l" t="t" r="r" b="b"/>
            <a:pathLst>
              <a:path w="780" h="46705" extrusionOk="0">
                <a:moveTo>
                  <a:pt x="390" y="1"/>
                </a:moveTo>
                <a:cubicBezTo>
                  <a:pt x="175" y="1"/>
                  <a:pt x="0" y="176"/>
                  <a:pt x="0" y="390"/>
                </a:cubicBezTo>
                <a:lnTo>
                  <a:pt x="0" y="46317"/>
                </a:lnTo>
                <a:cubicBezTo>
                  <a:pt x="0" y="46531"/>
                  <a:pt x="175" y="46705"/>
                  <a:pt x="390" y="46705"/>
                </a:cubicBezTo>
                <a:cubicBezTo>
                  <a:pt x="604" y="46705"/>
                  <a:pt x="779" y="46531"/>
                  <a:pt x="779" y="46317"/>
                </a:cubicBezTo>
                <a:lnTo>
                  <a:pt x="779" y="390"/>
                </a:lnTo>
                <a:cubicBezTo>
                  <a:pt x="779" y="176"/>
                  <a:pt x="604" y="1"/>
                  <a:pt x="39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557" name="Google Shape;557;p20"/>
          <p:cNvSpPr/>
          <p:nvPr/>
        </p:nvSpPr>
        <p:spPr bwMode="auto">
          <a:xfrm rot="5400000">
            <a:off x="467046" y="174045"/>
            <a:ext cx="25967" cy="959944"/>
          </a:xfrm>
          <a:custGeom>
            <a:avLst/>
            <a:gdLst/>
            <a:ahLst/>
            <a:cxnLst/>
            <a:rect l="l" t="t" r="r" b="b"/>
            <a:pathLst>
              <a:path w="779" h="46705" extrusionOk="0">
                <a:moveTo>
                  <a:pt x="390" y="1"/>
                </a:moveTo>
                <a:cubicBezTo>
                  <a:pt x="176" y="1"/>
                  <a:pt x="1" y="176"/>
                  <a:pt x="1" y="390"/>
                </a:cubicBezTo>
                <a:lnTo>
                  <a:pt x="1" y="46317"/>
                </a:lnTo>
                <a:cubicBezTo>
                  <a:pt x="1" y="46531"/>
                  <a:pt x="176" y="46705"/>
                  <a:pt x="390" y="46705"/>
                </a:cubicBezTo>
                <a:cubicBezTo>
                  <a:pt x="604" y="46705"/>
                  <a:pt x="778" y="46531"/>
                  <a:pt x="778" y="46317"/>
                </a:cubicBezTo>
                <a:lnTo>
                  <a:pt x="778" y="390"/>
                </a:lnTo>
                <a:cubicBezTo>
                  <a:pt x="778" y="176"/>
                  <a:pt x="603" y="1"/>
                  <a:pt x="39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558" name="Google Shape;558;p20"/>
          <p:cNvSpPr/>
          <p:nvPr/>
        </p:nvSpPr>
        <p:spPr bwMode="auto">
          <a:xfrm rot="5400000">
            <a:off x="467028" y="248995"/>
            <a:ext cx="26000" cy="959944"/>
          </a:xfrm>
          <a:custGeom>
            <a:avLst/>
            <a:gdLst/>
            <a:ahLst/>
            <a:cxnLst/>
            <a:rect l="l" t="t" r="r" b="b"/>
            <a:pathLst>
              <a:path w="780" h="46705" extrusionOk="0">
                <a:moveTo>
                  <a:pt x="390" y="1"/>
                </a:moveTo>
                <a:cubicBezTo>
                  <a:pt x="176" y="1"/>
                  <a:pt x="0" y="176"/>
                  <a:pt x="0" y="390"/>
                </a:cubicBezTo>
                <a:lnTo>
                  <a:pt x="0" y="46317"/>
                </a:lnTo>
                <a:cubicBezTo>
                  <a:pt x="0" y="46531"/>
                  <a:pt x="176" y="46705"/>
                  <a:pt x="390" y="46705"/>
                </a:cubicBezTo>
                <a:cubicBezTo>
                  <a:pt x="604" y="46705"/>
                  <a:pt x="780" y="46531"/>
                  <a:pt x="780" y="46317"/>
                </a:cubicBezTo>
                <a:lnTo>
                  <a:pt x="780" y="390"/>
                </a:lnTo>
                <a:cubicBezTo>
                  <a:pt x="780" y="176"/>
                  <a:pt x="604" y="1"/>
                  <a:pt x="39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559" name="Google Shape;559;p20"/>
          <p:cNvSpPr/>
          <p:nvPr/>
        </p:nvSpPr>
        <p:spPr bwMode="auto">
          <a:xfrm rot="5400000">
            <a:off x="467046" y="323945"/>
            <a:ext cx="25967" cy="959944"/>
          </a:xfrm>
          <a:custGeom>
            <a:avLst/>
            <a:gdLst/>
            <a:ahLst/>
            <a:cxnLst/>
            <a:rect l="l" t="t" r="r" b="b"/>
            <a:pathLst>
              <a:path w="779" h="46705" extrusionOk="0">
                <a:moveTo>
                  <a:pt x="390" y="1"/>
                </a:moveTo>
                <a:cubicBezTo>
                  <a:pt x="176" y="1"/>
                  <a:pt x="1" y="176"/>
                  <a:pt x="1" y="390"/>
                </a:cubicBezTo>
                <a:lnTo>
                  <a:pt x="1" y="46317"/>
                </a:lnTo>
                <a:cubicBezTo>
                  <a:pt x="1" y="46531"/>
                  <a:pt x="176" y="46705"/>
                  <a:pt x="390" y="46705"/>
                </a:cubicBezTo>
                <a:cubicBezTo>
                  <a:pt x="605" y="46705"/>
                  <a:pt x="778" y="46531"/>
                  <a:pt x="778" y="46317"/>
                </a:cubicBezTo>
                <a:lnTo>
                  <a:pt x="778" y="390"/>
                </a:lnTo>
                <a:cubicBezTo>
                  <a:pt x="778" y="176"/>
                  <a:pt x="603" y="1"/>
                  <a:pt x="39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560" name="Google Shape;560;p20"/>
          <p:cNvSpPr/>
          <p:nvPr/>
        </p:nvSpPr>
        <p:spPr bwMode="auto">
          <a:xfrm rot="5400000">
            <a:off x="467028" y="398895"/>
            <a:ext cx="26000" cy="959944"/>
          </a:xfrm>
          <a:custGeom>
            <a:avLst/>
            <a:gdLst/>
            <a:ahLst/>
            <a:cxnLst/>
            <a:rect l="l" t="t" r="r" b="b"/>
            <a:pathLst>
              <a:path w="780" h="46705" extrusionOk="0">
                <a:moveTo>
                  <a:pt x="390" y="1"/>
                </a:moveTo>
                <a:cubicBezTo>
                  <a:pt x="176" y="1"/>
                  <a:pt x="1" y="176"/>
                  <a:pt x="1" y="390"/>
                </a:cubicBezTo>
                <a:lnTo>
                  <a:pt x="1" y="46317"/>
                </a:lnTo>
                <a:cubicBezTo>
                  <a:pt x="1" y="46531"/>
                  <a:pt x="176" y="46705"/>
                  <a:pt x="390" y="46705"/>
                </a:cubicBezTo>
                <a:cubicBezTo>
                  <a:pt x="605" y="46705"/>
                  <a:pt x="780" y="46531"/>
                  <a:pt x="780" y="46317"/>
                </a:cubicBezTo>
                <a:lnTo>
                  <a:pt x="780" y="390"/>
                </a:lnTo>
                <a:cubicBezTo>
                  <a:pt x="780" y="176"/>
                  <a:pt x="605" y="1"/>
                  <a:pt x="39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561" name="Google Shape;561;p20"/>
          <p:cNvSpPr txBox="1">
            <a:spLocks noGrp="1"/>
          </p:cNvSpPr>
          <p:nvPr>
            <p:ph type="title" idx="2" hasCustomPrompt="1"/>
          </p:nvPr>
        </p:nvSpPr>
        <p:spPr bwMode="auto">
          <a:xfrm>
            <a:off x="5472200" y="4019901"/>
            <a:ext cx="5760000" cy="100639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72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9pPr>
          </a:lstStyle>
          <a:p>
            <a:pPr>
              <a:defRPr/>
            </a:pPr>
            <a:r>
              <a:t>xx%</a:t>
            </a:r>
          </a:p>
        </p:txBody>
      </p:sp>
      <p:sp>
        <p:nvSpPr>
          <p:cNvPr id="562" name="Google Shape;562;p20"/>
          <p:cNvSpPr txBox="1">
            <a:spLocks noGrp="1"/>
          </p:cNvSpPr>
          <p:nvPr>
            <p:ph type="subTitle" idx="3"/>
          </p:nvPr>
        </p:nvSpPr>
        <p:spPr bwMode="auto">
          <a:xfrm>
            <a:off x="7678200" y="5060692"/>
            <a:ext cx="3548000" cy="950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5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63" name="Google Shape;563;p20"/>
          <p:cNvSpPr/>
          <p:nvPr/>
        </p:nvSpPr>
        <p:spPr bwMode="auto">
          <a:xfrm>
            <a:off x="11755033" y="-69167"/>
            <a:ext cx="436800" cy="6996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 baseline="-2500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header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" name="Google Shape;40;p3"/>
          <p:cNvSpPr>
            <a:spLocks noGrp="1"/>
          </p:cNvSpPr>
          <p:nvPr>
            <p:ph type="pic" idx="2"/>
          </p:nvPr>
        </p:nvSpPr>
        <p:spPr bwMode="auto">
          <a:xfrm>
            <a:off x="632433" y="720000"/>
            <a:ext cx="3784800" cy="6148400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3"/>
          <p:cNvSpPr txBox="1">
            <a:spLocks noGrp="1"/>
          </p:cNvSpPr>
          <p:nvPr>
            <p:ph type="title"/>
          </p:nvPr>
        </p:nvSpPr>
        <p:spPr bwMode="auto">
          <a:xfrm>
            <a:off x="5832833" y="3246833"/>
            <a:ext cx="3996400" cy="932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850"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pPr>
              <a:defRPr/>
            </a:pPr>
            <a:endParaRPr/>
          </a:p>
        </p:txBody>
      </p:sp>
      <p:sp>
        <p:nvSpPr>
          <p:cNvPr id="42" name="Google Shape;42;p3"/>
          <p:cNvSpPr txBox="1">
            <a:spLocks noGrp="1"/>
          </p:cNvSpPr>
          <p:nvPr>
            <p:ph type="title" idx="3" hasCustomPrompt="1"/>
          </p:nvPr>
        </p:nvSpPr>
        <p:spPr bwMode="auto">
          <a:xfrm>
            <a:off x="6673333" y="1955841"/>
            <a:ext cx="2315200" cy="746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pPr>
              <a:defRPr/>
            </a:pPr>
            <a:r>
              <a:t>xx%</a:t>
            </a:r>
          </a:p>
        </p:txBody>
      </p:sp>
      <p:sp>
        <p:nvSpPr>
          <p:cNvPr id="43" name="Google Shape;43;p3"/>
          <p:cNvSpPr txBox="1">
            <a:spLocks noGrp="1"/>
          </p:cNvSpPr>
          <p:nvPr>
            <p:ph type="subTitle" idx="1"/>
          </p:nvPr>
        </p:nvSpPr>
        <p:spPr bwMode="auto">
          <a:xfrm>
            <a:off x="5832733" y="4286767"/>
            <a:ext cx="3996400" cy="14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5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4" name="Google Shape;44;p3"/>
          <p:cNvSpPr txBox="1">
            <a:spLocks noGrp="1"/>
          </p:cNvSpPr>
          <p:nvPr>
            <p:ph type="sldNum" idx="12"/>
          </p:nvPr>
        </p:nvSpPr>
        <p:spPr bwMode="auto">
          <a:xfrm>
            <a:off x="10891200" y="6139200"/>
            <a:ext cx="340800" cy="2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buNone/>
              <a:defRPr sz="1050" b="1"/>
            </a:lvl1pPr>
            <a:lvl2pPr lvl="1" algn="l">
              <a:buNone/>
              <a:defRPr sz="1050" b="1"/>
            </a:lvl2pPr>
            <a:lvl3pPr lvl="2" algn="l">
              <a:buNone/>
              <a:defRPr sz="1050" b="1"/>
            </a:lvl3pPr>
            <a:lvl4pPr lvl="3" algn="l">
              <a:buNone/>
              <a:defRPr sz="1050" b="1"/>
            </a:lvl4pPr>
            <a:lvl5pPr lvl="4" algn="l">
              <a:buNone/>
              <a:defRPr sz="1050" b="1"/>
            </a:lvl5pPr>
            <a:lvl6pPr lvl="5" algn="l">
              <a:buNone/>
              <a:defRPr sz="1050" b="1"/>
            </a:lvl6pPr>
            <a:lvl7pPr lvl="6" algn="l">
              <a:buNone/>
              <a:defRPr sz="1050" b="1"/>
            </a:lvl7pPr>
            <a:lvl8pPr lvl="7" algn="l">
              <a:buNone/>
              <a:defRPr sz="1050" b="1"/>
            </a:lvl8pPr>
            <a:lvl9pPr lvl="8" algn="l">
              <a:buNone/>
              <a:defRPr sz="1050" b="1"/>
            </a:lvl9pPr>
          </a:lstStyle>
          <a:p>
            <a:pPr>
              <a:defRPr/>
            </a:pPr>
            <a:fld id="{00000000-1234-1234-1234-123412341234}" type="slidenum">
              <a:rPr lang="en"/>
              <a:t>‹#›</a:t>
            </a:fld>
            <a:endParaRPr lang="en" sz="1350"/>
          </a:p>
        </p:txBody>
      </p:sp>
      <p:sp>
        <p:nvSpPr>
          <p:cNvPr id="45" name="Google Shape;45;p3"/>
          <p:cNvSpPr/>
          <p:nvPr/>
        </p:nvSpPr>
        <p:spPr bwMode="auto">
          <a:xfrm>
            <a:off x="10893200" y="6496700"/>
            <a:ext cx="336800" cy="37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grpSp>
        <p:nvGrpSpPr>
          <p:cNvPr id="46" name="Google Shape;46;p3"/>
          <p:cNvGrpSpPr/>
          <p:nvPr/>
        </p:nvGrpSpPr>
        <p:grpSpPr bwMode="auto">
          <a:xfrm>
            <a:off x="10484301" y="-250166"/>
            <a:ext cx="2430567" cy="2430567"/>
            <a:chOff x="459250" y="486800"/>
            <a:chExt cx="1822925" cy="1822925"/>
          </a:xfrm>
        </p:grpSpPr>
        <p:sp>
          <p:nvSpPr>
            <p:cNvPr id="47" name="Google Shape;47;p3"/>
            <p:cNvSpPr/>
            <p:nvPr/>
          </p:nvSpPr>
          <p:spPr bwMode="auto">
            <a:xfrm>
              <a:off x="459250" y="486800"/>
              <a:ext cx="1822925" cy="1822925"/>
            </a:xfrm>
            <a:custGeom>
              <a:avLst/>
              <a:gdLst/>
              <a:ahLst/>
              <a:cxnLst/>
              <a:rect l="l" t="t" r="r" b="b"/>
              <a:pathLst>
                <a:path w="72917" h="72917" extrusionOk="0">
                  <a:moveTo>
                    <a:pt x="36459" y="469"/>
                  </a:moveTo>
                  <a:cubicBezTo>
                    <a:pt x="56304" y="469"/>
                    <a:pt x="72448" y="16614"/>
                    <a:pt x="72448" y="36459"/>
                  </a:cubicBezTo>
                  <a:cubicBezTo>
                    <a:pt x="72448" y="56302"/>
                    <a:pt x="56303" y="72448"/>
                    <a:pt x="36459" y="72448"/>
                  </a:cubicBezTo>
                  <a:cubicBezTo>
                    <a:pt x="16614" y="72448"/>
                    <a:pt x="469" y="56302"/>
                    <a:pt x="469" y="36459"/>
                  </a:cubicBezTo>
                  <a:cubicBezTo>
                    <a:pt x="469" y="16614"/>
                    <a:pt x="16614" y="469"/>
                    <a:pt x="36459" y="469"/>
                  </a:cubicBezTo>
                  <a:close/>
                  <a:moveTo>
                    <a:pt x="36459" y="0"/>
                  </a:moveTo>
                  <a:cubicBezTo>
                    <a:pt x="16355" y="0"/>
                    <a:pt x="0" y="16355"/>
                    <a:pt x="0" y="36459"/>
                  </a:cubicBezTo>
                  <a:cubicBezTo>
                    <a:pt x="0" y="56561"/>
                    <a:pt x="16355" y="72916"/>
                    <a:pt x="36459" y="72916"/>
                  </a:cubicBezTo>
                  <a:cubicBezTo>
                    <a:pt x="56562" y="72916"/>
                    <a:pt x="72917" y="56563"/>
                    <a:pt x="72917" y="36459"/>
                  </a:cubicBezTo>
                  <a:cubicBezTo>
                    <a:pt x="72917" y="16355"/>
                    <a:pt x="56562" y="0"/>
                    <a:pt x="364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48" name="Google Shape;48;p3"/>
            <p:cNvSpPr/>
            <p:nvPr/>
          </p:nvSpPr>
          <p:spPr bwMode="auto">
            <a:xfrm>
              <a:off x="569100" y="596625"/>
              <a:ext cx="1603225" cy="1603250"/>
            </a:xfrm>
            <a:custGeom>
              <a:avLst/>
              <a:gdLst/>
              <a:ahLst/>
              <a:cxnLst/>
              <a:rect l="l" t="t" r="r" b="b"/>
              <a:pathLst>
                <a:path w="64129" h="64130" extrusionOk="0">
                  <a:moveTo>
                    <a:pt x="32065" y="471"/>
                  </a:moveTo>
                  <a:cubicBezTo>
                    <a:pt x="49487" y="471"/>
                    <a:pt x="63660" y="14644"/>
                    <a:pt x="63660" y="32066"/>
                  </a:cubicBezTo>
                  <a:cubicBezTo>
                    <a:pt x="63660" y="49488"/>
                    <a:pt x="49487" y="63661"/>
                    <a:pt x="32065" y="63661"/>
                  </a:cubicBezTo>
                  <a:cubicBezTo>
                    <a:pt x="14644" y="63661"/>
                    <a:pt x="470" y="49488"/>
                    <a:pt x="470" y="32066"/>
                  </a:cubicBezTo>
                  <a:cubicBezTo>
                    <a:pt x="470" y="14644"/>
                    <a:pt x="14644" y="471"/>
                    <a:pt x="32065" y="471"/>
                  </a:cubicBezTo>
                  <a:close/>
                  <a:moveTo>
                    <a:pt x="32065" y="1"/>
                  </a:moveTo>
                  <a:cubicBezTo>
                    <a:pt x="14385" y="1"/>
                    <a:pt x="0" y="14386"/>
                    <a:pt x="0" y="32066"/>
                  </a:cubicBezTo>
                  <a:cubicBezTo>
                    <a:pt x="0" y="49745"/>
                    <a:pt x="14385" y="64130"/>
                    <a:pt x="32065" y="64130"/>
                  </a:cubicBezTo>
                  <a:cubicBezTo>
                    <a:pt x="49746" y="64130"/>
                    <a:pt x="64129" y="49745"/>
                    <a:pt x="64129" y="32066"/>
                  </a:cubicBezTo>
                  <a:cubicBezTo>
                    <a:pt x="64129" y="14386"/>
                    <a:pt x="49746" y="1"/>
                    <a:pt x="320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49" name="Google Shape;49;p3"/>
            <p:cNvSpPr/>
            <p:nvPr/>
          </p:nvSpPr>
          <p:spPr bwMode="auto">
            <a:xfrm>
              <a:off x="678975" y="706525"/>
              <a:ext cx="1383500" cy="1383500"/>
            </a:xfrm>
            <a:custGeom>
              <a:avLst/>
              <a:gdLst/>
              <a:ahLst/>
              <a:cxnLst/>
              <a:rect l="l" t="t" r="r" b="b"/>
              <a:pathLst>
                <a:path w="55340" h="55340" extrusionOk="0">
                  <a:moveTo>
                    <a:pt x="27670" y="469"/>
                  </a:moveTo>
                  <a:cubicBezTo>
                    <a:pt x="42669" y="469"/>
                    <a:pt x="54870" y="12672"/>
                    <a:pt x="54870" y="27670"/>
                  </a:cubicBezTo>
                  <a:cubicBezTo>
                    <a:pt x="54870" y="42668"/>
                    <a:pt x="42669" y="54870"/>
                    <a:pt x="27670" y="54870"/>
                  </a:cubicBezTo>
                  <a:cubicBezTo>
                    <a:pt x="12672" y="54870"/>
                    <a:pt x="469" y="42668"/>
                    <a:pt x="469" y="27670"/>
                  </a:cubicBezTo>
                  <a:cubicBezTo>
                    <a:pt x="469" y="12672"/>
                    <a:pt x="12672" y="469"/>
                    <a:pt x="27670" y="469"/>
                  </a:cubicBezTo>
                  <a:close/>
                  <a:moveTo>
                    <a:pt x="27670" y="0"/>
                  </a:moveTo>
                  <a:cubicBezTo>
                    <a:pt x="12413" y="0"/>
                    <a:pt x="0" y="12413"/>
                    <a:pt x="0" y="27670"/>
                  </a:cubicBezTo>
                  <a:cubicBezTo>
                    <a:pt x="0" y="42927"/>
                    <a:pt x="12413" y="55340"/>
                    <a:pt x="27670" y="55340"/>
                  </a:cubicBezTo>
                  <a:cubicBezTo>
                    <a:pt x="42927" y="55340"/>
                    <a:pt x="55340" y="42927"/>
                    <a:pt x="55340" y="27670"/>
                  </a:cubicBezTo>
                  <a:cubicBezTo>
                    <a:pt x="55340" y="12413"/>
                    <a:pt x="42927" y="0"/>
                    <a:pt x="276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50" name="Google Shape;50;p3"/>
            <p:cNvSpPr/>
            <p:nvPr/>
          </p:nvSpPr>
          <p:spPr bwMode="auto">
            <a:xfrm>
              <a:off x="788825" y="816375"/>
              <a:ext cx="1163775" cy="1163775"/>
            </a:xfrm>
            <a:custGeom>
              <a:avLst/>
              <a:gdLst/>
              <a:ahLst/>
              <a:cxnLst/>
              <a:rect l="l" t="t" r="r" b="b"/>
              <a:pathLst>
                <a:path w="46551" h="46551" extrusionOk="0">
                  <a:moveTo>
                    <a:pt x="23276" y="470"/>
                  </a:moveTo>
                  <a:cubicBezTo>
                    <a:pt x="35851" y="470"/>
                    <a:pt x="46082" y="10701"/>
                    <a:pt x="46082" y="23276"/>
                  </a:cubicBezTo>
                  <a:cubicBezTo>
                    <a:pt x="46082" y="35851"/>
                    <a:pt x="35851" y="46082"/>
                    <a:pt x="23276" y="46082"/>
                  </a:cubicBezTo>
                  <a:cubicBezTo>
                    <a:pt x="10701" y="46082"/>
                    <a:pt x="470" y="35851"/>
                    <a:pt x="470" y="23276"/>
                  </a:cubicBezTo>
                  <a:cubicBezTo>
                    <a:pt x="470" y="10701"/>
                    <a:pt x="10701" y="470"/>
                    <a:pt x="23276" y="470"/>
                  </a:cubicBezTo>
                  <a:close/>
                  <a:moveTo>
                    <a:pt x="23276" y="0"/>
                  </a:moveTo>
                  <a:cubicBezTo>
                    <a:pt x="10442" y="0"/>
                    <a:pt x="0" y="10442"/>
                    <a:pt x="0" y="23276"/>
                  </a:cubicBezTo>
                  <a:cubicBezTo>
                    <a:pt x="0" y="36110"/>
                    <a:pt x="10442" y="46550"/>
                    <a:pt x="23276" y="46550"/>
                  </a:cubicBezTo>
                  <a:cubicBezTo>
                    <a:pt x="36110" y="46550"/>
                    <a:pt x="46551" y="36110"/>
                    <a:pt x="46551" y="23276"/>
                  </a:cubicBezTo>
                  <a:cubicBezTo>
                    <a:pt x="46551" y="10442"/>
                    <a:pt x="36110" y="0"/>
                    <a:pt x="232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51" name="Google Shape;51;p3"/>
            <p:cNvSpPr/>
            <p:nvPr/>
          </p:nvSpPr>
          <p:spPr bwMode="auto">
            <a:xfrm>
              <a:off x="898700" y="926250"/>
              <a:ext cx="944050" cy="944050"/>
            </a:xfrm>
            <a:custGeom>
              <a:avLst/>
              <a:gdLst/>
              <a:ahLst/>
              <a:cxnLst/>
              <a:rect l="l" t="t" r="r" b="b"/>
              <a:pathLst>
                <a:path w="37762" h="37762" extrusionOk="0">
                  <a:moveTo>
                    <a:pt x="18881" y="469"/>
                  </a:moveTo>
                  <a:cubicBezTo>
                    <a:pt x="29033" y="469"/>
                    <a:pt x="37292" y="8728"/>
                    <a:pt x="37292" y="18881"/>
                  </a:cubicBezTo>
                  <a:cubicBezTo>
                    <a:pt x="37292" y="29033"/>
                    <a:pt x="29033" y="37291"/>
                    <a:pt x="18881" y="37291"/>
                  </a:cubicBezTo>
                  <a:cubicBezTo>
                    <a:pt x="8729" y="37291"/>
                    <a:pt x="469" y="29033"/>
                    <a:pt x="469" y="18881"/>
                  </a:cubicBezTo>
                  <a:cubicBezTo>
                    <a:pt x="469" y="8728"/>
                    <a:pt x="8729" y="469"/>
                    <a:pt x="18881" y="469"/>
                  </a:cubicBezTo>
                  <a:close/>
                  <a:moveTo>
                    <a:pt x="18881" y="0"/>
                  </a:moveTo>
                  <a:cubicBezTo>
                    <a:pt x="8471" y="0"/>
                    <a:pt x="1" y="8470"/>
                    <a:pt x="1" y="18881"/>
                  </a:cubicBezTo>
                  <a:cubicBezTo>
                    <a:pt x="1" y="29291"/>
                    <a:pt x="8471" y="37761"/>
                    <a:pt x="18881" y="37761"/>
                  </a:cubicBezTo>
                  <a:cubicBezTo>
                    <a:pt x="29292" y="37761"/>
                    <a:pt x="37762" y="29291"/>
                    <a:pt x="37762" y="18881"/>
                  </a:cubicBezTo>
                  <a:cubicBezTo>
                    <a:pt x="37762" y="8470"/>
                    <a:pt x="29292" y="0"/>
                    <a:pt x="188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52" name="Google Shape;52;p3"/>
            <p:cNvSpPr/>
            <p:nvPr/>
          </p:nvSpPr>
          <p:spPr bwMode="auto">
            <a:xfrm>
              <a:off x="1008550" y="1036100"/>
              <a:ext cx="724325" cy="724325"/>
            </a:xfrm>
            <a:custGeom>
              <a:avLst/>
              <a:gdLst/>
              <a:ahLst/>
              <a:cxnLst/>
              <a:rect l="l" t="t" r="r" b="b"/>
              <a:pathLst>
                <a:path w="28973" h="28973" extrusionOk="0">
                  <a:moveTo>
                    <a:pt x="14487" y="470"/>
                  </a:moveTo>
                  <a:cubicBezTo>
                    <a:pt x="22216" y="470"/>
                    <a:pt x="28504" y="6757"/>
                    <a:pt x="28504" y="14487"/>
                  </a:cubicBezTo>
                  <a:cubicBezTo>
                    <a:pt x="28504" y="22215"/>
                    <a:pt x="22216" y="28504"/>
                    <a:pt x="14487" y="28504"/>
                  </a:cubicBezTo>
                  <a:cubicBezTo>
                    <a:pt x="6757" y="28504"/>
                    <a:pt x="471" y="22215"/>
                    <a:pt x="471" y="14487"/>
                  </a:cubicBezTo>
                  <a:cubicBezTo>
                    <a:pt x="471" y="6757"/>
                    <a:pt x="6757" y="470"/>
                    <a:pt x="14487" y="470"/>
                  </a:cubicBezTo>
                  <a:close/>
                  <a:moveTo>
                    <a:pt x="14487" y="0"/>
                  </a:moveTo>
                  <a:cubicBezTo>
                    <a:pt x="6500" y="0"/>
                    <a:pt x="1" y="6500"/>
                    <a:pt x="1" y="14487"/>
                  </a:cubicBezTo>
                  <a:cubicBezTo>
                    <a:pt x="1" y="22474"/>
                    <a:pt x="6500" y="28972"/>
                    <a:pt x="14487" y="28972"/>
                  </a:cubicBezTo>
                  <a:cubicBezTo>
                    <a:pt x="22474" y="28972"/>
                    <a:pt x="28972" y="22474"/>
                    <a:pt x="28972" y="14487"/>
                  </a:cubicBezTo>
                  <a:cubicBezTo>
                    <a:pt x="28972" y="6500"/>
                    <a:pt x="22474" y="0"/>
                    <a:pt x="144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53" name="Google Shape;53;p3"/>
            <p:cNvSpPr/>
            <p:nvPr/>
          </p:nvSpPr>
          <p:spPr bwMode="auto">
            <a:xfrm>
              <a:off x="1118425" y="1145975"/>
              <a:ext cx="504600" cy="504600"/>
            </a:xfrm>
            <a:custGeom>
              <a:avLst/>
              <a:gdLst/>
              <a:ahLst/>
              <a:cxnLst/>
              <a:rect l="l" t="t" r="r" b="b"/>
              <a:pathLst>
                <a:path w="20184" h="20184" extrusionOk="0">
                  <a:moveTo>
                    <a:pt x="10092" y="469"/>
                  </a:moveTo>
                  <a:cubicBezTo>
                    <a:pt x="15397" y="469"/>
                    <a:pt x="19714" y="4785"/>
                    <a:pt x="19714" y="10092"/>
                  </a:cubicBezTo>
                  <a:cubicBezTo>
                    <a:pt x="19714" y="15397"/>
                    <a:pt x="15397" y="19713"/>
                    <a:pt x="10092" y="19713"/>
                  </a:cubicBezTo>
                  <a:cubicBezTo>
                    <a:pt x="4786" y="19713"/>
                    <a:pt x="469" y="15397"/>
                    <a:pt x="469" y="10092"/>
                  </a:cubicBezTo>
                  <a:cubicBezTo>
                    <a:pt x="469" y="4785"/>
                    <a:pt x="4786" y="469"/>
                    <a:pt x="10092" y="469"/>
                  </a:cubicBezTo>
                  <a:close/>
                  <a:moveTo>
                    <a:pt x="10092" y="1"/>
                  </a:moveTo>
                  <a:cubicBezTo>
                    <a:pt x="4527" y="1"/>
                    <a:pt x="1" y="4527"/>
                    <a:pt x="1" y="10092"/>
                  </a:cubicBezTo>
                  <a:cubicBezTo>
                    <a:pt x="1" y="15656"/>
                    <a:pt x="4527" y="20183"/>
                    <a:pt x="10092" y="20183"/>
                  </a:cubicBezTo>
                  <a:cubicBezTo>
                    <a:pt x="15656" y="20183"/>
                    <a:pt x="20184" y="15656"/>
                    <a:pt x="20184" y="10092"/>
                  </a:cubicBezTo>
                  <a:cubicBezTo>
                    <a:pt x="20184" y="4527"/>
                    <a:pt x="15656" y="1"/>
                    <a:pt x="100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54" name="Google Shape;54;p3"/>
            <p:cNvSpPr/>
            <p:nvPr/>
          </p:nvSpPr>
          <p:spPr bwMode="auto">
            <a:xfrm>
              <a:off x="1228275" y="1255824"/>
              <a:ext cx="284875" cy="284850"/>
            </a:xfrm>
            <a:custGeom>
              <a:avLst/>
              <a:gdLst/>
              <a:ahLst/>
              <a:cxnLst/>
              <a:rect l="l" t="t" r="r" b="b"/>
              <a:pathLst>
                <a:path w="11395" h="11394" extrusionOk="0">
                  <a:moveTo>
                    <a:pt x="5698" y="470"/>
                  </a:moveTo>
                  <a:cubicBezTo>
                    <a:pt x="8580" y="470"/>
                    <a:pt x="10926" y="2815"/>
                    <a:pt x="10926" y="5698"/>
                  </a:cubicBezTo>
                  <a:cubicBezTo>
                    <a:pt x="10926" y="8580"/>
                    <a:pt x="8580" y="10925"/>
                    <a:pt x="5698" y="10925"/>
                  </a:cubicBezTo>
                  <a:cubicBezTo>
                    <a:pt x="2815" y="10925"/>
                    <a:pt x="471" y="8580"/>
                    <a:pt x="471" y="5698"/>
                  </a:cubicBezTo>
                  <a:cubicBezTo>
                    <a:pt x="471" y="2815"/>
                    <a:pt x="2815" y="470"/>
                    <a:pt x="5698" y="470"/>
                  </a:cubicBezTo>
                  <a:close/>
                  <a:moveTo>
                    <a:pt x="5698" y="0"/>
                  </a:moveTo>
                  <a:cubicBezTo>
                    <a:pt x="2556" y="0"/>
                    <a:pt x="1" y="2556"/>
                    <a:pt x="1" y="5698"/>
                  </a:cubicBezTo>
                  <a:cubicBezTo>
                    <a:pt x="1" y="8838"/>
                    <a:pt x="2556" y="11394"/>
                    <a:pt x="5698" y="11394"/>
                  </a:cubicBezTo>
                  <a:cubicBezTo>
                    <a:pt x="8839" y="11394"/>
                    <a:pt x="11394" y="8838"/>
                    <a:pt x="11394" y="5698"/>
                  </a:cubicBezTo>
                  <a:cubicBezTo>
                    <a:pt x="11394" y="2556"/>
                    <a:pt x="8839" y="0"/>
                    <a:pt x="56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grpSp>
        <p:nvGrpSpPr>
          <p:cNvPr id="55" name="Google Shape;55;p3"/>
          <p:cNvGrpSpPr/>
          <p:nvPr/>
        </p:nvGrpSpPr>
        <p:grpSpPr bwMode="auto">
          <a:xfrm rot="5400000">
            <a:off x="-322475" y="1128488"/>
            <a:ext cx="1157779" cy="340808"/>
            <a:chOff x="4104900" y="2848300"/>
            <a:chExt cx="539975" cy="158950"/>
          </a:xfrm>
        </p:grpSpPr>
        <p:sp>
          <p:nvSpPr>
            <p:cNvPr id="56" name="Google Shape;56;p3"/>
            <p:cNvSpPr/>
            <p:nvPr/>
          </p:nvSpPr>
          <p:spPr bwMode="auto">
            <a:xfrm>
              <a:off x="4508675" y="2848300"/>
              <a:ext cx="136200" cy="158950"/>
            </a:xfrm>
            <a:custGeom>
              <a:avLst/>
              <a:gdLst/>
              <a:ahLst/>
              <a:cxnLst/>
              <a:rect l="l" t="t" r="r" b="b"/>
              <a:pathLst>
                <a:path w="5448" h="6358" extrusionOk="0">
                  <a:moveTo>
                    <a:pt x="3246" y="0"/>
                  </a:moveTo>
                  <a:lnTo>
                    <a:pt x="0" y="3246"/>
                  </a:lnTo>
                  <a:lnTo>
                    <a:pt x="3112" y="6358"/>
                  </a:lnTo>
                  <a:lnTo>
                    <a:pt x="5314" y="6358"/>
                  </a:lnTo>
                  <a:lnTo>
                    <a:pt x="2202" y="3246"/>
                  </a:lnTo>
                  <a:lnTo>
                    <a:pt x="54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57" name="Google Shape;57;p3"/>
            <p:cNvSpPr/>
            <p:nvPr/>
          </p:nvSpPr>
          <p:spPr bwMode="auto">
            <a:xfrm>
              <a:off x="4374075" y="2848300"/>
              <a:ext cx="136200" cy="158950"/>
            </a:xfrm>
            <a:custGeom>
              <a:avLst/>
              <a:gdLst/>
              <a:ahLst/>
              <a:cxnLst/>
              <a:rect l="l" t="t" r="r" b="b"/>
              <a:pathLst>
                <a:path w="5448" h="6358" extrusionOk="0">
                  <a:moveTo>
                    <a:pt x="3245" y="0"/>
                  </a:moveTo>
                  <a:lnTo>
                    <a:pt x="0" y="3246"/>
                  </a:lnTo>
                  <a:lnTo>
                    <a:pt x="3112" y="6358"/>
                  </a:lnTo>
                  <a:lnTo>
                    <a:pt x="5314" y="6358"/>
                  </a:lnTo>
                  <a:lnTo>
                    <a:pt x="2202" y="3246"/>
                  </a:lnTo>
                  <a:lnTo>
                    <a:pt x="54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58" name="Google Shape;58;p3"/>
            <p:cNvSpPr/>
            <p:nvPr/>
          </p:nvSpPr>
          <p:spPr bwMode="auto">
            <a:xfrm>
              <a:off x="4239500" y="2848300"/>
              <a:ext cx="136175" cy="158950"/>
            </a:xfrm>
            <a:custGeom>
              <a:avLst/>
              <a:gdLst/>
              <a:ahLst/>
              <a:cxnLst/>
              <a:rect l="l" t="t" r="r" b="b"/>
              <a:pathLst>
                <a:path w="5447" h="6358" extrusionOk="0">
                  <a:moveTo>
                    <a:pt x="3244" y="0"/>
                  </a:moveTo>
                  <a:lnTo>
                    <a:pt x="0" y="3246"/>
                  </a:lnTo>
                  <a:lnTo>
                    <a:pt x="3111" y="6358"/>
                  </a:lnTo>
                  <a:lnTo>
                    <a:pt x="5313" y="6358"/>
                  </a:lnTo>
                  <a:lnTo>
                    <a:pt x="2201" y="3246"/>
                  </a:lnTo>
                  <a:lnTo>
                    <a:pt x="54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59" name="Google Shape;59;p3"/>
            <p:cNvSpPr/>
            <p:nvPr/>
          </p:nvSpPr>
          <p:spPr bwMode="auto">
            <a:xfrm>
              <a:off x="4104900" y="2848300"/>
              <a:ext cx="136175" cy="158950"/>
            </a:xfrm>
            <a:custGeom>
              <a:avLst/>
              <a:gdLst/>
              <a:ahLst/>
              <a:cxnLst/>
              <a:rect l="l" t="t" r="r" b="b"/>
              <a:pathLst>
                <a:path w="5447" h="6358" extrusionOk="0">
                  <a:moveTo>
                    <a:pt x="3246" y="0"/>
                  </a:moveTo>
                  <a:lnTo>
                    <a:pt x="0" y="3246"/>
                  </a:lnTo>
                  <a:lnTo>
                    <a:pt x="3112" y="6358"/>
                  </a:lnTo>
                  <a:lnTo>
                    <a:pt x="5312" y="6358"/>
                  </a:lnTo>
                  <a:lnTo>
                    <a:pt x="2201" y="3246"/>
                  </a:lnTo>
                  <a:lnTo>
                    <a:pt x="54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grpSp>
        <p:nvGrpSpPr>
          <p:cNvPr id="60" name="Google Shape;60;p3"/>
          <p:cNvGrpSpPr/>
          <p:nvPr/>
        </p:nvGrpSpPr>
        <p:grpSpPr bwMode="auto">
          <a:xfrm rot="-5400000">
            <a:off x="10869108" y="4648345"/>
            <a:ext cx="2198303" cy="570023"/>
            <a:chOff x="3330525" y="4262650"/>
            <a:chExt cx="945425" cy="245149"/>
          </a:xfrm>
        </p:grpSpPr>
        <p:sp>
          <p:nvSpPr>
            <p:cNvPr id="61" name="Google Shape;61;p3"/>
            <p:cNvSpPr/>
            <p:nvPr/>
          </p:nvSpPr>
          <p:spPr bwMode="auto">
            <a:xfrm>
              <a:off x="3330525" y="4262650"/>
              <a:ext cx="45825" cy="45800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6" y="0"/>
                  </a:moveTo>
                  <a:cubicBezTo>
                    <a:pt x="411" y="0"/>
                    <a:pt x="1" y="410"/>
                    <a:pt x="1" y="916"/>
                  </a:cubicBezTo>
                  <a:cubicBezTo>
                    <a:pt x="1" y="1422"/>
                    <a:pt x="411" y="1832"/>
                    <a:pt x="916" y="1832"/>
                  </a:cubicBezTo>
                  <a:cubicBezTo>
                    <a:pt x="1422" y="1832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2" name="Google Shape;62;p3"/>
            <p:cNvSpPr/>
            <p:nvPr/>
          </p:nvSpPr>
          <p:spPr bwMode="auto">
            <a:xfrm>
              <a:off x="3420475" y="4262650"/>
              <a:ext cx="45850" cy="45800"/>
            </a:xfrm>
            <a:custGeom>
              <a:avLst/>
              <a:gdLst/>
              <a:ahLst/>
              <a:cxnLst/>
              <a:rect l="l" t="t" r="r" b="b"/>
              <a:pathLst>
                <a:path w="1834" h="1832" extrusionOk="0">
                  <a:moveTo>
                    <a:pt x="916" y="0"/>
                  </a:moveTo>
                  <a:cubicBezTo>
                    <a:pt x="412" y="0"/>
                    <a:pt x="0" y="410"/>
                    <a:pt x="0" y="916"/>
                  </a:cubicBezTo>
                  <a:cubicBezTo>
                    <a:pt x="0" y="1422"/>
                    <a:pt x="410" y="1832"/>
                    <a:pt x="916" y="1832"/>
                  </a:cubicBezTo>
                  <a:cubicBezTo>
                    <a:pt x="1422" y="1832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3" name="Google Shape;63;p3"/>
            <p:cNvSpPr/>
            <p:nvPr/>
          </p:nvSpPr>
          <p:spPr bwMode="auto">
            <a:xfrm>
              <a:off x="3510450" y="426265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2"/>
                    <a:pt x="916" y="1832"/>
                  </a:cubicBezTo>
                  <a:cubicBezTo>
                    <a:pt x="1422" y="1832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4" name="Google Shape;64;p3"/>
            <p:cNvSpPr/>
            <p:nvPr/>
          </p:nvSpPr>
          <p:spPr bwMode="auto">
            <a:xfrm>
              <a:off x="3600400" y="4262650"/>
              <a:ext cx="45825" cy="45800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7" y="0"/>
                  </a:moveTo>
                  <a:cubicBezTo>
                    <a:pt x="411" y="0"/>
                    <a:pt x="0" y="410"/>
                    <a:pt x="0" y="916"/>
                  </a:cubicBezTo>
                  <a:cubicBezTo>
                    <a:pt x="0" y="1422"/>
                    <a:pt x="411" y="1832"/>
                    <a:pt x="917" y="1832"/>
                  </a:cubicBezTo>
                  <a:cubicBezTo>
                    <a:pt x="1422" y="1832"/>
                    <a:pt x="1833" y="1422"/>
                    <a:pt x="1833" y="916"/>
                  </a:cubicBezTo>
                  <a:cubicBezTo>
                    <a:pt x="1833" y="410"/>
                    <a:pt x="1423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5" name="Google Shape;65;p3"/>
            <p:cNvSpPr/>
            <p:nvPr/>
          </p:nvSpPr>
          <p:spPr bwMode="auto">
            <a:xfrm>
              <a:off x="3690375" y="426265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0" y="410"/>
                    <a:pt x="0" y="916"/>
                  </a:cubicBezTo>
                  <a:cubicBezTo>
                    <a:pt x="0" y="1422"/>
                    <a:pt x="410" y="1832"/>
                    <a:pt x="916" y="1832"/>
                  </a:cubicBezTo>
                  <a:cubicBezTo>
                    <a:pt x="1422" y="1832"/>
                    <a:pt x="1831" y="1422"/>
                    <a:pt x="1831" y="916"/>
                  </a:cubicBezTo>
                  <a:cubicBezTo>
                    <a:pt x="1831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6" name="Google Shape;66;p3"/>
            <p:cNvSpPr/>
            <p:nvPr/>
          </p:nvSpPr>
          <p:spPr bwMode="auto">
            <a:xfrm>
              <a:off x="3780350" y="426265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0" y="410"/>
                    <a:pt x="0" y="916"/>
                  </a:cubicBezTo>
                  <a:cubicBezTo>
                    <a:pt x="0" y="1422"/>
                    <a:pt x="410" y="1832"/>
                    <a:pt x="916" y="1832"/>
                  </a:cubicBezTo>
                  <a:cubicBezTo>
                    <a:pt x="1422" y="1832"/>
                    <a:pt x="1831" y="1422"/>
                    <a:pt x="1831" y="916"/>
                  </a:cubicBezTo>
                  <a:cubicBezTo>
                    <a:pt x="1831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7" name="Google Shape;67;p3"/>
            <p:cNvSpPr/>
            <p:nvPr/>
          </p:nvSpPr>
          <p:spPr bwMode="auto">
            <a:xfrm>
              <a:off x="3870275" y="4262650"/>
              <a:ext cx="45850" cy="45800"/>
            </a:xfrm>
            <a:custGeom>
              <a:avLst/>
              <a:gdLst/>
              <a:ahLst/>
              <a:cxnLst/>
              <a:rect l="l" t="t" r="r" b="b"/>
              <a:pathLst>
                <a:path w="1834" h="1832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2"/>
                    <a:pt x="916" y="1832"/>
                  </a:cubicBezTo>
                  <a:cubicBezTo>
                    <a:pt x="1422" y="1832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8" name="Google Shape;68;p3"/>
            <p:cNvSpPr/>
            <p:nvPr/>
          </p:nvSpPr>
          <p:spPr bwMode="auto">
            <a:xfrm>
              <a:off x="3960250" y="426265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1" y="0"/>
                    <a:pt x="1" y="410"/>
                    <a:pt x="1" y="916"/>
                  </a:cubicBezTo>
                  <a:cubicBezTo>
                    <a:pt x="1" y="1422"/>
                    <a:pt x="411" y="1832"/>
                    <a:pt x="916" y="1832"/>
                  </a:cubicBezTo>
                  <a:cubicBezTo>
                    <a:pt x="1422" y="1832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69" name="Google Shape;69;p3"/>
            <p:cNvSpPr/>
            <p:nvPr/>
          </p:nvSpPr>
          <p:spPr bwMode="auto">
            <a:xfrm>
              <a:off x="4050200" y="4262650"/>
              <a:ext cx="45850" cy="45800"/>
            </a:xfrm>
            <a:custGeom>
              <a:avLst/>
              <a:gdLst/>
              <a:ahLst/>
              <a:cxnLst/>
              <a:rect l="l" t="t" r="r" b="b"/>
              <a:pathLst>
                <a:path w="1834" h="1832" extrusionOk="0">
                  <a:moveTo>
                    <a:pt x="917" y="0"/>
                  </a:moveTo>
                  <a:cubicBezTo>
                    <a:pt x="412" y="0"/>
                    <a:pt x="0" y="410"/>
                    <a:pt x="0" y="916"/>
                  </a:cubicBezTo>
                  <a:cubicBezTo>
                    <a:pt x="0" y="1422"/>
                    <a:pt x="412" y="1832"/>
                    <a:pt x="917" y="1832"/>
                  </a:cubicBezTo>
                  <a:cubicBezTo>
                    <a:pt x="1422" y="1832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0" name="Google Shape;70;p3"/>
            <p:cNvSpPr/>
            <p:nvPr/>
          </p:nvSpPr>
          <p:spPr bwMode="auto">
            <a:xfrm>
              <a:off x="4140175" y="4262650"/>
              <a:ext cx="45800" cy="45800"/>
            </a:xfrm>
            <a:custGeom>
              <a:avLst/>
              <a:gdLst/>
              <a:ahLst/>
              <a:cxnLst/>
              <a:rect l="l" t="t" r="r" b="b"/>
              <a:pathLst>
                <a:path w="1832" h="1832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2"/>
                    <a:pt x="916" y="1832"/>
                  </a:cubicBezTo>
                  <a:cubicBezTo>
                    <a:pt x="1422" y="1832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1" name="Google Shape;71;p3"/>
            <p:cNvSpPr/>
            <p:nvPr/>
          </p:nvSpPr>
          <p:spPr bwMode="auto">
            <a:xfrm>
              <a:off x="4230125" y="4262650"/>
              <a:ext cx="45825" cy="45800"/>
            </a:xfrm>
            <a:custGeom>
              <a:avLst/>
              <a:gdLst/>
              <a:ahLst/>
              <a:cxnLst/>
              <a:rect l="l" t="t" r="r" b="b"/>
              <a:pathLst>
                <a:path w="1833" h="1832" extrusionOk="0">
                  <a:moveTo>
                    <a:pt x="917" y="0"/>
                  </a:moveTo>
                  <a:cubicBezTo>
                    <a:pt x="411" y="0"/>
                    <a:pt x="0" y="410"/>
                    <a:pt x="0" y="916"/>
                  </a:cubicBezTo>
                  <a:cubicBezTo>
                    <a:pt x="0" y="1422"/>
                    <a:pt x="411" y="1832"/>
                    <a:pt x="917" y="1832"/>
                  </a:cubicBezTo>
                  <a:cubicBezTo>
                    <a:pt x="1423" y="1832"/>
                    <a:pt x="1833" y="1422"/>
                    <a:pt x="1833" y="916"/>
                  </a:cubicBezTo>
                  <a:cubicBezTo>
                    <a:pt x="1833" y="410"/>
                    <a:pt x="1423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2" name="Google Shape;72;p3"/>
            <p:cNvSpPr/>
            <p:nvPr/>
          </p:nvSpPr>
          <p:spPr bwMode="auto">
            <a:xfrm>
              <a:off x="3330525" y="4362300"/>
              <a:ext cx="45825" cy="45825"/>
            </a:xfrm>
            <a:custGeom>
              <a:avLst/>
              <a:gdLst/>
              <a:ahLst/>
              <a:cxnLst/>
              <a:rect l="l" t="t" r="r" b="b"/>
              <a:pathLst>
                <a:path w="1833" h="1833" extrusionOk="0">
                  <a:moveTo>
                    <a:pt x="916" y="0"/>
                  </a:moveTo>
                  <a:cubicBezTo>
                    <a:pt x="411" y="0"/>
                    <a:pt x="1" y="411"/>
                    <a:pt x="1" y="917"/>
                  </a:cubicBezTo>
                  <a:cubicBezTo>
                    <a:pt x="1" y="1423"/>
                    <a:pt x="411" y="1833"/>
                    <a:pt x="916" y="1833"/>
                  </a:cubicBezTo>
                  <a:cubicBezTo>
                    <a:pt x="1422" y="1833"/>
                    <a:pt x="1832" y="1423"/>
                    <a:pt x="1832" y="917"/>
                  </a:cubicBezTo>
                  <a:cubicBezTo>
                    <a:pt x="1832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3" name="Google Shape;73;p3"/>
            <p:cNvSpPr/>
            <p:nvPr/>
          </p:nvSpPr>
          <p:spPr bwMode="auto">
            <a:xfrm>
              <a:off x="3420475" y="4362300"/>
              <a:ext cx="45850" cy="45825"/>
            </a:xfrm>
            <a:custGeom>
              <a:avLst/>
              <a:gdLst/>
              <a:ahLst/>
              <a:cxnLst/>
              <a:rect l="l" t="t" r="r" b="b"/>
              <a:pathLst>
                <a:path w="1834" h="1833" extrusionOk="0">
                  <a:moveTo>
                    <a:pt x="916" y="0"/>
                  </a:moveTo>
                  <a:cubicBezTo>
                    <a:pt x="412" y="0"/>
                    <a:pt x="0" y="411"/>
                    <a:pt x="0" y="917"/>
                  </a:cubicBezTo>
                  <a:cubicBezTo>
                    <a:pt x="0" y="1423"/>
                    <a:pt x="410" y="1833"/>
                    <a:pt x="916" y="1833"/>
                  </a:cubicBezTo>
                  <a:cubicBezTo>
                    <a:pt x="1422" y="1833"/>
                    <a:pt x="1833" y="1423"/>
                    <a:pt x="1833" y="917"/>
                  </a:cubicBezTo>
                  <a:cubicBezTo>
                    <a:pt x="1833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4" name="Google Shape;74;p3"/>
            <p:cNvSpPr/>
            <p:nvPr/>
          </p:nvSpPr>
          <p:spPr bwMode="auto">
            <a:xfrm>
              <a:off x="3510450" y="4362300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1" y="411"/>
                    <a:pt x="1" y="917"/>
                  </a:cubicBezTo>
                  <a:cubicBezTo>
                    <a:pt x="1" y="1423"/>
                    <a:pt x="410" y="1833"/>
                    <a:pt x="916" y="1833"/>
                  </a:cubicBezTo>
                  <a:cubicBezTo>
                    <a:pt x="1422" y="1833"/>
                    <a:pt x="1832" y="1423"/>
                    <a:pt x="1832" y="917"/>
                  </a:cubicBezTo>
                  <a:cubicBezTo>
                    <a:pt x="1832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5" name="Google Shape;75;p3"/>
            <p:cNvSpPr/>
            <p:nvPr/>
          </p:nvSpPr>
          <p:spPr bwMode="auto">
            <a:xfrm>
              <a:off x="3600400" y="4362300"/>
              <a:ext cx="45825" cy="45825"/>
            </a:xfrm>
            <a:custGeom>
              <a:avLst/>
              <a:gdLst/>
              <a:ahLst/>
              <a:cxnLst/>
              <a:rect l="l" t="t" r="r" b="b"/>
              <a:pathLst>
                <a:path w="1833" h="1833" extrusionOk="0">
                  <a:moveTo>
                    <a:pt x="917" y="0"/>
                  </a:moveTo>
                  <a:cubicBezTo>
                    <a:pt x="411" y="0"/>
                    <a:pt x="0" y="411"/>
                    <a:pt x="0" y="917"/>
                  </a:cubicBezTo>
                  <a:cubicBezTo>
                    <a:pt x="0" y="1423"/>
                    <a:pt x="411" y="1833"/>
                    <a:pt x="917" y="1833"/>
                  </a:cubicBezTo>
                  <a:cubicBezTo>
                    <a:pt x="1422" y="1833"/>
                    <a:pt x="1833" y="1423"/>
                    <a:pt x="1833" y="917"/>
                  </a:cubicBezTo>
                  <a:cubicBezTo>
                    <a:pt x="1833" y="411"/>
                    <a:pt x="1423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6" name="Google Shape;76;p3"/>
            <p:cNvSpPr/>
            <p:nvPr/>
          </p:nvSpPr>
          <p:spPr bwMode="auto">
            <a:xfrm>
              <a:off x="3690375" y="4362300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0" y="411"/>
                    <a:pt x="0" y="917"/>
                  </a:cubicBezTo>
                  <a:cubicBezTo>
                    <a:pt x="0" y="1423"/>
                    <a:pt x="410" y="1833"/>
                    <a:pt x="916" y="1833"/>
                  </a:cubicBezTo>
                  <a:cubicBezTo>
                    <a:pt x="1422" y="1833"/>
                    <a:pt x="1831" y="1423"/>
                    <a:pt x="1831" y="917"/>
                  </a:cubicBezTo>
                  <a:cubicBezTo>
                    <a:pt x="1831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7" name="Google Shape;77;p3"/>
            <p:cNvSpPr/>
            <p:nvPr/>
          </p:nvSpPr>
          <p:spPr bwMode="auto">
            <a:xfrm>
              <a:off x="3780350" y="4362300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0" y="411"/>
                    <a:pt x="0" y="917"/>
                  </a:cubicBezTo>
                  <a:cubicBezTo>
                    <a:pt x="0" y="1423"/>
                    <a:pt x="410" y="1833"/>
                    <a:pt x="916" y="1833"/>
                  </a:cubicBezTo>
                  <a:cubicBezTo>
                    <a:pt x="1422" y="1833"/>
                    <a:pt x="1831" y="1423"/>
                    <a:pt x="1831" y="917"/>
                  </a:cubicBezTo>
                  <a:cubicBezTo>
                    <a:pt x="1831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8" name="Google Shape;78;p3"/>
            <p:cNvSpPr/>
            <p:nvPr/>
          </p:nvSpPr>
          <p:spPr bwMode="auto">
            <a:xfrm>
              <a:off x="3870275" y="4362300"/>
              <a:ext cx="45850" cy="45825"/>
            </a:xfrm>
            <a:custGeom>
              <a:avLst/>
              <a:gdLst/>
              <a:ahLst/>
              <a:cxnLst/>
              <a:rect l="l" t="t" r="r" b="b"/>
              <a:pathLst>
                <a:path w="1834" h="1833" extrusionOk="0">
                  <a:moveTo>
                    <a:pt x="916" y="0"/>
                  </a:moveTo>
                  <a:cubicBezTo>
                    <a:pt x="410" y="0"/>
                    <a:pt x="1" y="411"/>
                    <a:pt x="1" y="917"/>
                  </a:cubicBezTo>
                  <a:cubicBezTo>
                    <a:pt x="1" y="1423"/>
                    <a:pt x="410" y="1833"/>
                    <a:pt x="916" y="1833"/>
                  </a:cubicBezTo>
                  <a:cubicBezTo>
                    <a:pt x="1422" y="1833"/>
                    <a:pt x="1833" y="1423"/>
                    <a:pt x="1833" y="917"/>
                  </a:cubicBezTo>
                  <a:cubicBezTo>
                    <a:pt x="1833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79" name="Google Shape;79;p3"/>
            <p:cNvSpPr/>
            <p:nvPr/>
          </p:nvSpPr>
          <p:spPr bwMode="auto">
            <a:xfrm>
              <a:off x="3960250" y="4362300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1" y="0"/>
                    <a:pt x="1" y="411"/>
                    <a:pt x="1" y="917"/>
                  </a:cubicBezTo>
                  <a:cubicBezTo>
                    <a:pt x="1" y="1423"/>
                    <a:pt x="411" y="1833"/>
                    <a:pt x="916" y="1833"/>
                  </a:cubicBezTo>
                  <a:cubicBezTo>
                    <a:pt x="1422" y="1833"/>
                    <a:pt x="1832" y="1423"/>
                    <a:pt x="1832" y="917"/>
                  </a:cubicBezTo>
                  <a:cubicBezTo>
                    <a:pt x="1832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0" name="Google Shape;80;p3"/>
            <p:cNvSpPr/>
            <p:nvPr/>
          </p:nvSpPr>
          <p:spPr bwMode="auto">
            <a:xfrm>
              <a:off x="4050200" y="4362300"/>
              <a:ext cx="45850" cy="45825"/>
            </a:xfrm>
            <a:custGeom>
              <a:avLst/>
              <a:gdLst/>
              <a:ahLst/>
              <a:cxnLst/>
              <a:rect l="l" t="t" r="r" b="b"/>
              <a:pathLst>
                <a:path w="1834" h="1833" extrusionOk="0">
                  <a:moveTo>
                    <a:pt x="917" y="0"/>
                  </a:moveTo>
                  <a:cubicBezTo>
                    <a:pt x="412" y="0"/>
                    <a:pt x="0" y="411"/>
                    <a:pt x="0" y="917"/>
                  </a:cubicBezTo>
                  <a:cubicBezTo>
                    <a:pt x="0" y="1423"/>
                    <a:pt x="412" y="1833"/>
                    <a:pt x="917" y="1833"/>
                  </a:cubicBezTo>
                  <a:cubicBezTo>
                    <a:pt x="1422" y="1833"/>
                    <a:pt x="1833" y="1423"/>
                    <a:pt x="1833" y="917"/>
                  </a:cubicBezTo>
                  <a:cubicBezTo>
                    <a:pt x="1833" y="411"/>
                    <a:pt x="1422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1" name="Google Shape;81;p3"/>
            <p:cNvSpPr/>
            <p:nvPr/>
          </p:nvSpPr>
          <p:spPr bwMode="auto">
            <a:xfrm>
              <a:off x="4140175" y="4362300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1" y="411"/>
                    <a:pt x="1" y="917"/>
                  </a:cubicBezTo>
                  <a:cubicBezTo>
                    <a:pt x="1" y="1423"/>
                    <a:pt x="410" y="1833"/>
                    <a:pt x="916" y="1833"/>
                  </a:cubicBezTo>
                  <a:cubicBezTo>
                    <a:pt x="1422" y="1833"/>
                    <a:pt x="1832" y="1423"/>
                    <a:pt x="1832" y="917"/>
                  </a:cubicBezTo>
                  <a:cubicBezTo>
                    <a:pt x="1832" y="411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2" name="Google Shape;82;p3"/>
            <p:cNvSpPr/>
            <p:nvPr/>
          </p:nvSpPr>
          <p:spPr bwMode="auto">
            <a:xfrm>
              <a:off x="4230125" y="4362300"/>
              <a:ext cx="45825" cy="45825"/>
            </a:xfrm>
            <a:custGeom>
              <a:avLst/>
              <a:gdLst/>
              <a:ahLst/>
              <a:cxnLst/>
              <a:rect l="l" t="t" r="r" b="b"/>
              <a:pathLst>
                <a:path w="1833" h="1833" extrusionOk="0">
                  <a:moveTo>
                    <a:pt x="917" y="0"/>
                  </a:moveTo>
                  <a:cubicBezTo>
                    <a:pt x="411" y="0"/>
                    <a:pt x="0" y="411"/>
                    <a:pt x="0" y="917"/>
                  </a:cubicBezTo>
                  <a:cubicBezTo>
                    <a:pt x="0" y="1423"/>
                    <a:pt x="411" y="1833"/>
                    <a:pt x="917" y="1833"/>
                  </a:cubicBezTo>
                  <a:cubicBezTo>
                    <a:pt x="1423" y="1833"/>
                    <a:pt x="1833" y="1423"/>
                    <a:pt x="1833" y="917"/>
                  </a:cubicBezTo>
                  <a:cubicBezTo>
                    <a:pt x="1833" y="411"/>
                    <a:pt x="1423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3" name="Google Shape;83;p3"/>
            <p:cNvSpPr/>
            <p:nvPr/>
          </p:nvSpPr>
          <p:spPr bwMode="auto">
            <a:xfrm>
              <a:off x="3330525" y="4461975"/>
              <a:ext cx="45825" cy="45825"/>
            </a:xfrm>
            <a:custGeom>
              <a:avLst/>
              <a:gdLst/>
              <a:ahLst/>
              <a:cxnLst/>
              <a:rect l="l" t="t" r="r" b="b"/>
              <a:pathLst>
                <a:path w="1833" h="1833" extrusionOk="0">
                  <a:moveTo>
                    <a:pt x="916" y="0"/>
                  </a:moveTo>
                  <a:cubicBezTo>
                    <a:pt x="411" y="0"/>
                    <a:pt x="1" y="410"/>
                    <a:pt x="1" y="916"/>
                  </a:cubicBezTo>
                  <a:cubicBezTo>
                    <a:pt x="1" y="1422"/>
                    <a:pt x="411" y="1833"/>
                    <a:pt x="916" y="1833"/>
                  </a:cubicBezTo>
                  <a:cubicBezTo>
                    <a:pt x="1422" y="1833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4" name="Google Shape;84;p3"/>
            <p:cNvSpPr/>
            <p:nvPr/>
          </p:nvSpPr>
          <p:spPr bwMode="auto">
            <a:xfrm>
              <a:off x="3420475" y="4461975"/>
              <a:ext cx="45850" cy="45825"/>
            </a:xfrm>
            <a:custGeom>
              <a:avLst/>
              <a:gdLst/>
              <a:ahLst/>
              <a:cxnLst/>
              <a:rect l="l" t="t" r="r" b="b"/>
              <a:pathLst>
                <a:path w="1834" h="1833" extrusionOk="0">
                  <a:moveTo>
                    <a:pt x="916" y="0"/>
                  </a:moveTo>
                  <a:cubicBezTo>
                    <a:pt x="412" y="0"/>
                    <a:pt x="0" y="410"/>
                    <a:pt x="0" y="916"/>
                  </a:cubicBezTo>
                  <a:cubicBezTo>
                    <a:pt x="0" y="1422"/>
                    <a:pt x="410" y="1833"/>
                    <a:pt x="916" y="1833"/>
                  </a:cubicBezTo>
                  <a:cubicBezTo>
                    <a:pt x="1422" y="1833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5" name="Google Shape;85;p3"/>
            <p:cNvSpPr/>
            <p:nvPr/>
          </p:nvSpPr>
          <p:spPr bwMode="auto">
            <a:xfrm>
              <a:off x="3510450" y="4461975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6" name="Google Shape;86;p3"/>
            <p:cNvSpPr/>
            <p:nvPr/>
          </p:nvSpPr>
          <p:spPr bwMode="auto">
            <a:xfrm>
              <a:off x="3600400" y="4461975"/>
              <a:ext cx="45825" cy="45825"/>
            </a:xfrm>
            <a:custGeom>
              <a:avLst/>
              <a:gdLst/>
              <a:ahLst/>
              <a:cxnLst/>
              <a:rect l="l" t="t" r="r" b="b"/>
              <a:pathLst>
                <a:path w="1833" h="1833" extrusionOk="0">
                  <a:moveTo>
                    <a:pt x="917" y="0"/>
                  </a:moveTo>
                  <a:cubicBezTo>
                    <a:pt x="411" y="0"/>
                    <a:pt x="0" y="410"/>
                    <a:pt x="0" y="916"/>
                  </a:cubicBezTo>
                  <a:cubicBezTo>
                    <a:pt x="0" y="1422"/>
                    <a:pt x="411" y="1833"/>
                    <a:pt x="917" y="1833"/>
                  </a:cubicBezTo>
                  <a:cubicBezTo>
                    <a:pt x="1422" y="1833"/>
                    <a:pt x="1833" y="1422"/>
                    <a:pt x="1833" y="916"/>
                  </a:cubicBezTo>
                  <a:cubicBezTo>
                    <a:pt x="1833" y="410"/>
                    <a:pt x="1423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7" name="Google Shape;87;p3"/>
            <p:cNvSpPr/>
            <p:nvPr/>
          </p:nvSpPr>
          <p:spPr bwMode="auto">
            <a:xfrm>
              <a:off x="3690375" y="4461975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0" y="410"/>
                    <a:pt x="0" y="916"/>
                  </a:cubicBezTo>
                  <a:cubicBezTo>
                    <a:pt x="0" y="1422"/>
                    <a:pt x="410" y="1833"/>
                    <a:pt x="916" y="1833"/>
                  </a:cubicBezTo>
                  <a:cubicBezTo>
                    <a:pt x="1422" y="1833"/>
                    <a:pt x="1831" y="1422"/>
                    <a:pt x="1831" y="916"/>
                  </a:cubicBezTo>
                  <a:cubicBezTo>
                    <a:pt x="1831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8" name="Google Shape;88;p3"/>
            <p:cNvSpPr/>
            <p:nvPr/>
          </p:nvSpPr>
          <p:spPr bwMode="auto">
            <a:xfrm>
              <a:off x="3780350" y="4461975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0" y="410"/>
                    <a:pt x="0" y="916"/>
                  </a:cubicBezTo>
                  <a:cubicBezTo>
                    <a:pt x="0" y="1422"/>
                    <a:pt x="410" y="1833"/>
                    <a:pt x="916" y="1833"/>
                  </a:cubicBezTo>
                  <a:cubicBezTo>
                    <a:pt x="1422" y="1833"/>
                    <a:pt x="1831" y="1422"/>
                    <a:pt x="1831" y="916"/>
                  </a:cubicBezTo>
                  <a:cubicBezTo>
                    <a:pt x="1831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89" name="Google Shape;89;p3"/>
            <p:cNvSpPr/>
            <p:nvPr/>
          </p:nvSpPr>
          <p:spPr bwMode="auto">
            <a:xfrm>
              <a:off x="3870275" y="4461975"/>
              <a:ext cx="45850" cy="45825"/>
            </a:xfrm>
            <a:custGeom>
              <a:avLst/>
              <a:gdLst/>
              <a:ahLst/>
              <a:cxnLst/>
              <a:rect l="l" t="t" r="r" b="b"/>
              <a:pathLst>
                <a:path w="1834" h="1833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3"/>
                    <a:pt x="916" y="1833"/>
                  </a:cubicBezTo>
                  <a:cubicBezTo>
                    <a:pt x="1422" y="1833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0" name="Google Shape;90;p3"/>
            <p:cNvSpPr/>
            <p:nvPr/>
          </p:nvSpPr>
          <p:spPr bwMode="auto">
            <a:xfrm>
              <a:off x="3960250" y="4461975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1" y="0"/>
                    <a:pt x="1" y="410"/>
                    <a:pt x="1" y="916"/>
                  </a:cubicBezTo>
                  <a:cubicBezTo>
                    <a:pt x="1" y="1422"/>
                    <a:pt x="411" y="1833"/>
                    <a:pt x="916" y="1833"/>
                  </a:cubicBezTo>
                  <a:cubicBezTo>
                    <a:pt x="1422" y="1833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1" name="Google Shape;91;p3"/>
            <p:cNvSpPr/>
            <p:nvPr/>
          </p:nvSpPr>
          <p:spPr bwMode="auto">
            <a:xfrm>
              <a:off x="4050200" y="4461975"/>
              <a:ext cx="45850" cy="45825"/>
            </a:xfrm>
            <a:custGeom>
              <a:avLst/>
              <a:gdLst/>
              <a:ahLst/>
              <a:cxnLst/>
              <a:rect l="l" t="t" r="r" b="b"/>
              <a:pathLst>
                <a:path w="1834" h="1833" extrusionOk="0">
                  <a:moveTo>
                    <a:pt x="917" y="0"/>
                  </a:moveTo>
                  <a:cubicBezTo>
                    <a:pt x="412" y="0"/>
                    <a:pt x="0" y="410"/>
                    <a:pt x="0" y="916"/>
                  </a:cubicBezTo>
                  <a:cubicBezTo>
                    <a:pt x="0" y="1422"/>
                    <a:pt x="412" y="1833"/>
                    <a:pt x="917" y="1833"/>
                  </a:cubicBezTo>
                  <a:cubicBezTo>
                    <a:pt x="1422" y="1833"/>
                    <a:pt x="1833" y="1422"/>
                    <a:pt x="1833" y="916"/>
                  </a:cubicBezTo>
                  <a:cubicBezTo>
                    <a:pt x="1833" y="410"/>
                    <a:pt x="1422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2" name="Google Shape;92;p3"/>
            <p:cNvSpPr/>
            <p:nvPr/>
          </p:nvSpPr>
          <p:spPr bwMode="auto">
            <a:xfrm>
              <a:off x="4140175" y="4461975"/>
              <a:ext cx="45800" cy="45825"/>
            </a:xfrm>
            <a:custGeom>
              <a:avLst/>
              <a:gdLst/>
              <a:ahLst/>
              <a:cxnLst/>
              <a:rect l="l" t="t" r="r" b="b"/>
              <a:pathLst>
                <a:path w="1832" h="1833" extrusionOk="0">
                  <a:moveTo>
                    <a:pt x="916" y="0"/>
                  </a:moveTo>
                  <a:cubicBezTo>
                    <a:pt x="410" y="0"/>
                    <a:pt x="1" y="410"/>
                    <a:pt x="1" y="916"/>
                  </a:cubicBezTo>
                  <a:cubicBezTo>
                    <a:pt x="1" y="1422"/>
                    <a:pt x="410" y="1833"/>
                    <a:pt x="916" y="1833"/>
                  </a:cubicBezTo>
                  <a:cubicBezTo>
                    <a:pt x="1422" y="1833"/>
                    <a:pt x="1832" y="1422"/>
                    <a:pt x="1832" y="916"/>
                  </a:cubicBezTo>
                  <a:cubicBezTo>
                    <a:pt x="1832" y="410"/>
                    <a:pt x="1422" y="0"/>
                    <a:pt x="9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93" name="Google Shape;93;p3"/>
            <p:cNvSpPr/>
            <p:nvPr/>
          </p:nvSpPr>
          <p:spPr bwMode="auto">
            <a:xfrm>
              <a:off x="4230125" y="4461975"/>
              <a:ext cx="45825" cy="45825"/>
            </a:xfrm>
            <a:custGeom>
              <a:avLst/>
              <a:gdLst/>
              <a:ahLst/>
              <a:cxnLst/>
              <a:rect l="l" t="t" r="r" b="b"/>
              <a:pathLst>
                <a:path w="1833" h="1833" extrusionOk="0">
                  <a:moveTo>
                    <a:pt x="917" y="0"/>
                  </a:moveTo>
                  <a:cubicBezTo>
                    <a:pt x="411" y="0"/>
                    <a:pt x="0" y="410"/>
                    <a:pt x="0" y="916"/>
                  </a:cubicBezTo>
                  <a:cubicBezTo>
                    <a:pt x="0" y="1422"/>
                    <a:pt x="411" y="1833"/>
                    <a:pt x="917" y="1833"/>
                  </a:cubicBezTo>
                  <a:cubicBezTo>
                    <a:pt x="1423" y="1833"/>
                    <a:pt x="1833" y="1422"/>
                    <a:pt x="1833" y="916"/>
                  </a:cubicBezTo>
                  <a:cubicBezTo>
                    <a:pt x="1833" y="410"/>
                    <a:pt x="1423" y="0"/>
                    <a:pt x="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only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>
            <a:spLocks noGrp="1"/>
          </p:cNvSpPr>
          <p:nvPr>
            <p:ph type="title"/>
          </p:nvPr>
        </p:nvSpPr>
        <p:spPr bwMode="auto">
          <a:xfrm>
            <a:off x="950976" y="722011"/>
            <a:ext cx="102720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8" name="Google Shape;118;p6"/>
          <p:cNvSpPr txBox="1">
            <a:spLocks noGrp="1"/>
          </p:cNvSpPr>
          <p:nvPr>
            <p:ph type="sldNum" idx="12"/>
          </p:nvPr>
        </p:nvSpPr>
        <p:spPr bwMode="auto">
          <a:xfrm>
            <a:off x="960034" y="6139200"/>
            <a:ext cx="635199" cy="2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buNone/>
              <a:defRPr sz="1050" b="1"/>
            </a:lvl1pPr>
            <a:lvl2pPr lvl="1" algn="l">
              <a:buNone/>
              <a:defRPr sz="1050" b="1"/>
            </a:lvl2pPr>
            <a:lvl3pPr lvl="2" algn="l">
              <a:buNone/>
              <a:defRPr sz="1050" b="1"/>
            </a:lvl3pPr>
            <a:lvl4pPr lvl="3" algn="l">
              <a:buNone/>
              <a:defRPr sz="1050" b="1"/>
            </a:lvl4pPr>
            <a:lvl5pPr lvl="4" algn="l">
              <a:buNone/>
              <a:defRPr sz="1050" b="1"/>
            </a:lvl5pPr>
            <a:lvl6pPr lvl="5" algn="l">
              <a:buNone/>
              <a:defRPr sz="1050" b="1"/>
            </a:lvl6pPr>
            <a:lvl7pPr lvl="6" algn="l">
              <a:buNone/>
              <a:defRPr sz="1050" b="1"/>
            </a:lvl7pPr>
            <a:lvl8pPr lvl="7" algn="l">
              <a:buNone/>
              <a:defRPr sz="1050" b="1"/>
            </a:lvl8pPr>
            <a:lvl9pPr lvl="8" algn="l">
              <a:buNone/>
              <a:defRPr sz="1050" b="1"/>
            </a:lvl9pPr>
          </a:lstStyle>
          <a:p>
            <a:pPr>
              <a:defRPr/>
            </a:pPr>
            <a:fld id="{00000000-1234-1234-1234-123412341234}" type="slidenum">
              <a:rPr lang="en"/>
              <a:t>‹#›</a:t>
            </a:fld>
            <a:endParaRPr lang="en" sz="1350"/>
          </a:p>
        </p:txBody>
      </p:sp>
      <p:sp>
        <p:nvSpPr>
          <p:cNvPr id="119" name="Google Shape;119;p6"/>
          <p:cNvSpPr/>
          <p:nvPr/>
        </p:nvSpPr>
        <p:spPr bwMode="auto">
          <a:xfrm>
            <a:off x="962033" y="6496700"/>
            <a:ext cx="336800" cy="37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120" name="Google Shape;120;p6"/>
          <p:cNvSpPr/>
          <p:nvPr/>
        </p:nvSpPr>
        <p:spPr bwMode="auto">
          <a:xfrm rot="5400000">
            <a:off x="11613634" y="6092967"/>
            <a:ext cx="374733" cy="432733"/>
          </a:xfrm>
          <a:custGeom>
            <a:avLst/>
            <a:gdLst/>
            <a:ahLst/>
            <a:cxnLst/>
            <a:rect l="l" t="t" r="r" b="b"/>
            <a:pathLst>
              <a:path w="11242" h="12982" extrusionOk="0">
                <a:moveTo>
                  <a:pt x="635" y="1099"/>
                </a:moveTo>
                <a:lnTo>
                  <a:pt x="9973" y="6492"/>
                </a:lnTo>
                <a:lnTo>
                  <a:pt x="635" y="11883"/>
                </a:lnTo>
                <a:lnTo>
                  <a:pt x="635" y="1099"/>
                </a:lnTo>
                <a:close/>
                <a:moveTo>
                  <a:pt x="1" y="1"/>
                </a:moveTo>
                <a:lnTo>
                  <a:pt x="1" y="12981"/>
                </a:lnTo>
                <a:lnTo>
                  <a:pt x="11242" y="6492"/>
                </a:lnTo>
                <a:lnTo>
                  <a:pt x="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grpSp>
        <p:nvGrpSpPr>
          <p:cNvPr id="121" name="Google Shape;121;p6"/>
          <p:cNvGrpSpPr/>
          <p:nvPr/>
        </p:nvGrpSpPr>
        <p:grpSpPr bwMode="auto">
          <a:xfrm>
            <a:off x="11708067" y="4586167"/>
            <a:ext cx="211933" cy="1439933"/>
            <a:chOff x="8781050" y="3439625"/>
            <a:chExt cx="158950" cy="1079950"/>
          </a:xfrm>
        </p:grpSpPr>
        <p:sp>
          <p:nvSpPr>
            <p:cNvPr id="122" name="Google Shape;122;p6"/>
            <p:cNvSpPr/>
            <p:nvPr/>
          </p:nvSpPr>
          <p:spPr bwMode="auto">
            <a:xfrm rot="5400000">
              <a:off x="8792413" y="4371988"/>
              <a:ext cx="136225" cy="158950"/>
            </a:xfrm>
            <a:custGeom>
              <a:avLst/>
              <a:gdLst/>
              <a:ahLst/>
              <a:cxnLst/>
              <a:rect l="l" t="t" r="r" b="b"/>
              <a:pathLst>
                <a:path w="5449" h="6358" extrusionOk="0">
                  <a:moveTo>
                    <a:pt x="3246" y="0"/>
                  </a:moveTo>
                  <a:lnTo>
                    <a:pt x="1" y="3246"/>
                  </a:lnTo>
                  <a:lnTo>
                    <a:pt x="3113" y="6358"/>
                  </a:lnTo>
                  <a:lnTo>
                    <a:pt x="5315" y="6358"/>
                  </a:lnTo>
                  <a:lnTo>
                    <a:pt x="2203" y="3246"/>
                  </a:lnTo>
                  <a:lnTo>
                    <a:pt x="544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23" name="Google Shape;123;p6"/>
            <p:cNvSpPr/>
            <p:nvPr/>
          </p:nvSpPr>
          <p:spPr bwMode="auto">
            <a:xfrm rot="5400000">
              <a:off x="8792425" y="4237375"/>
              <a:ext cx="136200" cy="158950"/>
            </a:xfrm>
            <a:custGeom>
              <a:avLst/>
              <a:gdLst/>
              <a:ahLst/>
              <a:cxnLst/>
              <a:rect l="l" t="t" r="r" b="b"/>
              <a:pathLst>
                <a:path w="5448" h="6358" extrusionOk="0">
                  <a:moveTo>
                    <a:pt x="3246" y="0"/>
                  </a:moveTo>
                  <a:lnTo>
                    <a:pt x="1" y="3246"/>
                  </a:lnTo>
                  <a:lnTo>
                    <a:pt x="3112" y="6358"/>
                  </a:lnTo>
                  <a:lnTo>
                    <a:pt x="5314" y="6358"/>
                  </a:lnTo>
                  <a:lnTo>
                    <a:pt x="2203" y="3246"/>
                  </a:lnTo>
                  <a:lnTo>
                    <a:pt x="544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24" name="Google Shape;124;p6"/>
            <p:cNvSpPr/>
            <p:nvPr/>
          </p:nvSpPr>
          <p:spPr bwMode="auto">
            <a:xfrm rot="5400000">
              <a:off x="8792438" y="4102788"/>
              <a:ext cx="136175" cy="158950"/>
            </a:xfrm>
            <a:custGeom>
              <a:avLst/>
              <a:gdLst/>
              <a:ahLst/>
              <a:cxnLst/>
              <a:rect l="l" t="t" r="r" b="b"/>
              <a:pathLst>
                <a:path w="5447" h="6358" extrusionOk="0">
                  <a:moveTo>
                    <a:pt x="3245" y="0"/>
                  </a:moveTo>
                  <a:lnTo>
                    <a:pt x="1" y="3246"/>
                  </a:lnTo>
                  <a:lnTo>
                    <a:pt x="3111" y="6358"/>
                  </a:lnTo>
                  <a:lnTo>
                    <a:pt x="5313" y="6358"/>
                  </a:lnTo>
                  <a:lnTo>
                    <a:pt x="2201" y="3246"/>
                  </a:lnTo>
                  <a:lnTo>
                    <a:pt x="544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25" name="Google Shape;125;p6"/>
            <p:cNvSpPr/>
            <p:nvPr/>
          </p:nvSpPr>
          <p:spPr bwMode="auto">
            <a:xfrm rot="5400000">
              <a:off x="8792438" y="3968188"/>
              <a:ext cx="136175" cy="158950"/>
            </a:xfrm>
            <a:custGeom>
              <a:avLst/>
              <a:gdLst/>
              <a:ahLst/>
              <a:cxnLst/>
              <a:rect l="l" t="t" r="r" b="b"/>
              <a:pathLst>
                <a:path w="5447" h="6358" extrusionOk="0">
                  <a:moveTo>
                    <a:pt x="3246" y="0"/>
                  </a:moveTo>
                  <a:lnTo>
                    <a:pt x="1" y="3246"/>
                  </a:lnTo>
                  <a:lnTo>
                    <a:pt x="3112" y="6358"/>
                  </a:lnTo>
                  <a:lnTo>
                    <a:pt x="5313" y="6358"/>
                  </a:lnTo>
                  <a:lnTo>
                    <a:pt x="2201" y="3246"/>
                  </a:lnTo>
                  <a:lnTo>
                    <a:pt x="544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26" name="Google Shape;126;p6"/>
            <p:cNvSpPr/>
            <p:nvPr/>
          </p:nvSpPr>
          <p:spPr bwMode="auto">
            <a:xfrm rot="5400000">
              <a:off x="8792425" y="3832025"/>
              <a:ext cx="136200" cy="158950"/>
            </a:xfrm>
            <a:custGeom>
              <a:avLst/>
              <a:gdLst/>
              <a:ahLst/>
              <a:cxnLst/>
              <a:rect l="l" t="t" r="r" b="b"/>
              <a:pathLst>
                <a:path w="5448" h="6358" extrusionOk="0">
                  <a:moveTo>
                    <a:pt x="3246" y="0"/>
                  </a:moveTo>
                  <a:lnTo>
                    <a:pt x="0" y="3246"/>
                  </a:lnTo>
                  <a:lnTo>
                    <a:pt x="3112" y="6358"/>
                  </a:lnTo>
                  <a:lnTo>
                    <a:pt x="5314" y="6358"/>
                  </a:lnTo>
                  <a:lnTo>
                    <a:pt x="2202" y="3246"/>
                  </a:lnTo>
                  <a:lnTo>
                    <a:pt x="544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27" name="Google Shape;127;p6"/>
            <p:cNvSpPr/>
            <p:nvPr/>
          </p:nvSpPr>
          <p:spPr bwMode="auto">
            <a:xfrm rot="5400000">
              <a:off x="8792425" y="3697425"/>
              <a:ext cx="136200" cy="158950"/>
            </a:xfrm>
            <a:custGeom>
              <a:avLst/>
              <a:gdLst/>
              <a:ahLst/>
              <a:cxnLst/>
              <a:rect l="l" t="t" r="r" b="b"/>
              <a:pathLst>
                <a:path w="5448" h="6358" extrusionOk="0">
                  <a:moveTo>
                    <a:pt x="3245" y="0"/>
                  </a:moveTo>
                  <a:lnTo>
                    <a:pt x="0" y="3246"/>
                  </a:lnTo>
                  <a:lnTo>
                    <a:pt x="3112" y="6358"/>
                  </a:lnTo>
                  <a:lnTo>
                    <a:pt x="5314" y="6358"/>
                  </a:lnTo>
                  <a:lnTo>
                    <a:pt x="2202" y="3246"/>
                  </a:lnTo>
                  <a:lnTo>
                    <a:pt x="544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28" name="Google Shape;128;p6"/>
            <p:cNvSpPr/>
            <p:nvPr/>
          </p:nvSpPr>
          <p:spPr bwMode="auto">
            <a:xfrm rot="5400000">
              <a:off x="8792438" y="3562838"/>
              <a:ext cx="136175" cy="158950"/>
            </a:xfrm>
            <a:custGeom>
              <a:avLst/>
              <a:gdLst/>
              <a:ahLst/>
              <a:cxnLst/>
              <a:rect l="l" t="t" r="r" b="b"/>
              <a:pathLst>
                <a:path w="5447" h="6358" extrusionOk="0">
                  <a:moveTo>
                    <a:pt x="3244" y="0"/>
                  </a:moveTo>
                  <a:lnTo>
                    <a:pt x="0" y="3246"/>
                  </a:lnTo>
                  <a:lnTo>
                    <a:pt x="3111" y="6358"/>
                  </a:lnTo>
                  <a:lnTo>
                    <a:pt x="5313" y="6358"/>
                  </a:lnTo>
                  <a:lnTo>
                    <a:pt x="2201" y="3246"/>
                  </a:lnTo>
                  <a:lnTo>
                    <a:pt x="54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  <p:sp>
          <p:nvSpPr>
            <p:cNvPr id="129" name="Google Shape;129;p6"/>
            <p:cNvSpPr/>
            <p:nvPr/>
          </p:nvSpPr>
          <p:spPr bwMode="auto">
            <a:xfrm rot="5400000">
              <a:off x="8792438" y="3428238"/>
              <a:ext cx="136175" cy="158950"/>
            </a:xfrm>
            <a:custGeom>
              <a:avLst/>
              <a:gdLst/>
              <a:ahLst/>
              <a:cxnLst/>
              <a:rect l="l" t="t" r="r" b="b"/>
              <a:pathLst>
                <a:path w="5447" h="6358" extrusionOk="0">
                  <a:moveTo>
                    <a:pt x="3246" y="0"/>
                  </a:moveTo>
                  <a:lnTo>
                    <a:pt x="0" y="3246"/>
                  </a:lnTo>
                  <a:lnTo>
                    <a:pt x="3112" y="6358"/>
                  </a:lnTo>
                  <a:lnTo>
                    <a:pt x="5312" y="6358"/>
                  </a:lnTo>
                  <a:lnTo>
                    <a:pt x="2201" y="3246"/>
                  </a:lnTo>
                  <a:lnTo>
                    <a:pt x="54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2400"/>
            </a:p>
          </p:txBody>
        </p:sp>
      </p:grpSp>
      <p:sp>
        <p:nvSpPr>
          <p:cNvPr id="130" name="Google Shape;130;p6"/>
          <p:cNvSpPr/>
          <p:nvPr/>
        </p:nvSpPr>
        <p:spPr bwMode="auto">
          <a:xfrm>
            <a:off x="265967" y="1308233"/>
            <a:ext cx="635031" cy="24233"/>
          </a:xfrm>
          <a:custGeom>
            <a:avLst/>
            <a:gdLst/>
            <a:ahLst/>
            <a:cxnLst/>
            <a:rect l="l" t="t" r="r" b="b"/>
            <a:pathLst>
              <a:path w="22065" h="727" extrusionOk="0">
                <a:moveTo>
                  <a:pt x="363" y="1"/>
                </a:moveTo>
                <a:cubicBezTo>
                  <a:pt x="163" y="1"/>
                  <a:pt x="1" y="163"/>
                  <a:pt x="1" y="364"/>
                </a:cubicBezTo>
                <a:cubicBezTo>
                  <a:pt x="1" y="564"/>
                  <a:pt x="163" y="727"/>
                  <a:pt x="363" y="727"/>
                </a:cubicBezTo>
                <a:lnTo>
                  <a:pt x="21703" y="727"/>
                </a:lnTo>
                <a:cubicBezTo>
                  <a:pt x="21902" y="727"/>
                  <a:pt x="22065" y="564"/>
                  <a:pt x="22065" y="364"/>
                </a:cubicBezTo>
                <a:cubicBezTo>
                  <a:pt x="22065" y="163"/>
                  <a:pt x="21902" y="1"/>
                  <a:pt x="2170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131" name="Google Shape;131;p6"/>
          <p:cNvSpPr/>
          <p:nvPr/>
        </p:nvSpPr>
        <p:spPr bwMode="auto">
          <a:xfrm>
            <a:off x="265967" y="1225732"/>
            <a:ext cx="635031" cy="24200"/>
          </a:xfrm>
          <a:custGeom>
            <a:avLst/>
            <a:gdLst/>
            <a:ahLst/>
            <a:cxnLst/>
            <a:rect l="l" t="t" r="r" b="b"/>
            <a:pathLst>
              <a:path w="22065" h="726" extrusionOk="0">
                <a:moveTo>
                  <a:pt x="363" y="1"/>
                </a:moveTo>
                <a:cubicBezTo>
                  <a:pt x="163" y="1"/>
                  <a:pt x="1" y="162"/>
                  <a:pt x="1" y="363"/>
                </a:cubicBezTo>
                <a:cubicBezTo>
                  <a:pt x="1" y="563"/>
                  <a:pt x="163" y="725"/>
                  <a:pt x="363" y="725"/>
                </a:cubicBezTo>
                <a:lnTo>
                  <a:pt x="21703" y="725"/>
                </a:lnTo>
                <a:cubicBezTo>
                  <a:pt x="21902" y="725"/>
                  <a:pt x="22065" y="563"/>
                  <a:pt x="22065" y="363"/>
                </a:cubicBezTo>
                <a:cubicBezTo>
                  <a:pt x="22065" y="162"/>
                  <a:pt x="21902" y="1"/>
                  <a:pt x="2170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132" name="Google Shape;132;p6"/>
          <p:cNvSpPr/>
          <p:nvPr/>
        </p:nvSpPr>
        <p:spPr bwMode="auto">
          <a:xfrm>
            <a:off x="265967" y="1143199"/>
            <a:ext cx="635031" cy="24167"/>
          </a:xfrm>
          <a:custGeom>
            <a:avLst/>
            <a:gdLst/>
            <a:ahLst/>
            <a:cxnLst/>
            <a:rect l="l" t="t" r="r" b="b"/>
            <a:pathLst>
              <a:path w="22065" h="725" extrusionOk="0">
                <a:moveTo>
                  <a:pt x="363" y="0"/>
                </a:moveTo>
                <a:cubicBezTo>
                  <a:pt x="163" y="0"/>
                  <a:pt x="1" y="163"/>
                  <a:pt x="1" y="362"/>
                </a:cubicBezTo>
                <a:cubicBezTo>
                  <a:pt x="1" y="562"/>
                  <a:pt x="163" y="725"/>
                  <a:pt x="363" y="725"/>
                </a:cubicBezTo>
                <a:lnTo>
                  <a:pt x="21703" y="725"/>
                </a:lnTo>
                <a:cubicBezTo>
                  <a:pt x="21902" y="725"/>
                  <a:pt x="22065" y="562"/>
                  <a:pt x="22065" y="362"/>
                </a:cubicBezTo>
                <a:cubicBezTo>
                  <a:pt x="22065" y="163"/>
                  <a:pt x="21902" y="0"/>
                  <a:pt x="2170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133" name="Google Shape;133;p6"/>
          <p:cNvSpPr/>
          <p:nvPr/>
        </p:nvSpPr>
        <p:spPr bwMode="auto">
          <a:xfrm>
            <a:off x="265967" y="1060632"/>
            <a:ext cx="635031" cy="24200"/>
          </a:xfrm>
          <a:custGeom>
            <a:avLst/>
            <a:gdLst/>
            <a:ahLst/>
            <a:cxnLst/>
            <a:rect l="l" t="t" r="r" b="b"/>
            <a:pathLst>
              <a:path w="22065" h="726" extrusionOk="0">
                <a:moveTo>
                  <a:pt x="363" y="1"/>
                </a:moveTo>
                <a:cubicBezTo>
                  <a:pt x="163" y="1"/>
                  <a:pt x="1" y="163"/>
                  <a:pt x="1" y="363"/>
                </a:cubicBezTo>
                <a:cubicBezTo>
                  <a:pt x="1" y="563"/>
                  <a:pt x="163" y="725"/>
                  <a:pt x="363" y="725"/>
                </a:cubicBezTo>
                <a:lnTo>
                  <a:pt x="21703" y="725"/>
                </a:lnTo>
                <a:cubicBezTo>
                  <a:pt x="21902" y="725"/>
                  <a:pt x="22065" y="563"/>
                  <a:pt x="22065" y="363"/>
                </a:cubicBezTo>
                <a:cubicBezTo>
                  <a:pt x="22065" y="163"/>
                  <a:pt x="21902" y="1"/>
                  <a:pt x="2170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134" name="Google Shape;134;p6"/>
          <p:cNvSpPr/>
          <p:nvPr/>
        </p:nvSpPr>
        <p:spPr bwMode="auto">
          <a:xfrm>
            <a:off x="265967" y="978098"/>
            <a:ext cx="635031" cy="24167"/>
          </a:xfrm>
          <a:custGeom>
            <a:avLst/>
            <a:gdLst/>
            <a:ahLst/>
            <a:cxnLst/>
            <a:rect l="l" t="t" r="r" b="b"/>
            <a:pathLst>
              <a:path w="22065" h="725" extrusionOk="0">
                <a:moveTo>
                  <a:pt x="363" y="0"/>
                </a:moveTo>
                <a:cubicBezTo>
                  <a:pt x="163" y="0"/>
                  <a:pt x="1" y="163"/>
                  <a:pt x="1" y="362"/>
                </a:cubicBezTo>
                <a:cubicBezTo>
                  <a:pt x="1" y="562"/>
                  <a:pt x="163" y="725"/>
                  <a:pt x="363" y="725"/>
                </a:cubicBezTo>
                <a:lnTo>
                  <a:pt x="21703" y="725"/>
                </a:lnTo>
                <a:cubicBezTo>
                  <a:pt x="21902" y="725"/>
                  <a:pt x="22065" y="562"/>
                  <a:pt x="22065" y="362"/>
                </a:cubicBezTo>
                <a:cubicBezTo>
                  <a:pt x="22065" y="163"/>
                  <a:pt x="21902" y="0"/>
                  <a:pt x="2170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135" name="Google Shape;135;p6"/>
          <p:cNvSpPr/>
          <p:nvPr/>
        </p:nvSpPr>
        <p:spPr bwMode="auto">
          <a:xfrm>
            <a:off x="265967" y="895532"/>
            <a:ext cx="635031" cy="24200"/>
          </a:xfrm>
          <a:custGeom>
            <a:avLst/>
            <a:gdLst/>
            <a:ahLst/>
            <a:cxnLst/>
            <a:rect l="l" t="t" r="r" b="b"/>
            <a:pathLst>
              <a:path w="22065" h="726" extrusionOk="0">
                <a:moveTo>
                  <a:pt x="363" y="1"/>
                </a:moveTo>
                <a:cubicBezTo>
                  <a:pt x="163" y="1"/>
                  <a:pt x="1" y="163"/>
                  <a:pt x="1" y="363"/>
                </a:cubicBezTo>
                <a:cubicBezTo>
                  <a:pt x="1" y="563"/>
                  <a:pt x="163" y="725"/>
                  <a:pt x="363" y="725"/>
                </a:cubicBezTo>
                <a:lnTo>
                  <a:pt x="21703" y="725"/>
                </a:lnTo>
                <a:cubicBezTo>
                  <a:pt x="21902" y="725"/>
                  <a:pt x="22065" y="564"/>
                  <a:pt x="22065" y="363"/>
                </a:cubicBezTo>
                <a:cubicBezTo>
                  <a:pt x="22065" y="163"/>
                  <a:pt x="21902" y="1"/>
                  <a:pt x="2170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136" name="Google Shape;136;p6"/>
          <p:cNvSpPr/>
          <p:nvPr/>
        </p:nvSpPr>
        <p:spPr bwMode="auto">
          <a:xfrm>
            <a:off x="265967" y="812999"/>
            <a:ext cx="635031" cy="24167"/>
          </a:xfrm>
          <a:custGeom>
            <a:avLst/>
            <a:gdLst/>
            <a:ahLst/>
            <a:cxnLst/>
            <a:rect l="l" t="t" r="r" b="b"/>
            <a:pathLst>
              <a:path w="22065" h="725" extrusionOk="0">
                <a:moveTo>
                  <a:pt x="363" y="0"/>
                </a:moveTo>
                <a:cubicBezTo>
                  <a:pt x="163" y="0"/>
                  <a:pt x="1" y="163"/>
                  <a:pt x="1" y="363"/>
                </a:cubicBezTo>
                <a:cubicBezTo>
                  <a:pt x="1" y="564"/>
                  <a:pt x="163" y="725"/>
                  <a:pt x="363" y="725"/>
                </a:cubicBezTo>
                <a:lnTo>
                  <a:pt x="21703" y="725"/>
                </a:lnTo>
                <a:cubicBezTo>
                  <a:pt x="21902" y="725"/>
                  <a:pt x="22065" y="564"/>
                  <a:pt x="22065" y="363"/>
                </a:cubicBezTo>
                <a:cubicBezTo>
                  <a:pt x="22065" y="163"/>
                  <a:pt x="21902" y="0"/>
                  <a:pt x="2170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137" name="Google Shape;137;p6"/>
          <p:cNvSpPr/>
          <p:nvPr/>
        </p:nvSpPr>
        <p:spPr bwMode="auto">
          <a:xfrm>
            <a:off x="265967" y="730433"/>
            <a:ext cx="635031" cy="24233"/>
          </a:xfrm>
          <a:custGeom>
            <a:avLst/>
            <a:gdLst/>
            <a:ahLst/>
            <a:cxnLst/>
            <a:rect l="l" t="t" r="r" b="b"/>
            <a:pathLst>
              <a:path w="22065" h="727" extrusionOk="0">
                <a:moveTo>
                  <a:pt x="363" y="1"/>
                </a:moveTo>
                <a:cubicBezTo>
                  <a:pt x="163" y="1"/>
                  <a:pt x="1" y="163"/>
                  <a:pt x="1" y="364"/>
                </a:cubicBezTo>
                <a:cubicBezTo>
                  <a:pt x="1" y="564"/>
                  <a:pt x="163" y="727"/>
                  <a:pt x="363" y="727"/>
                </a:cubicBezTo>
                <a:lnTo>
                  <a:pt x="21703" y="727"/>
                </a:lnTo>
                <a:cubicBezTo>
                  <a:pt x="21902" y="727"/>
                  <a:pt x="22065" y="564"/>
                  <a:pt x="22065" y="364"/>
                </a:cubicBezTo>
                <a:cubicBezTo>
                  <a:pt x="22065" y="163"/>
                  <a:pt x="21902" y="1"/>
                  <a:pt x="2170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138" name="Google Shape;138;p6"/>
          <p:cNvSpPr/>
          <p:nvPr/>
        </p:nvSpPr>
        <p:spPr bwMode="auto">
          <a:xfrm>
            <a:off x="265967" y="647931"/>
            <a:ext cx="635031" cy="24200"/>
          </a:xfrm>
          <a:custGeom>
            <a:avLst/>
            <a:gdLst/>
            <a:ahLst/>
            <a:cxnLst/>
            <a:rect l="l" t="t" r="r" b="b"/>
            <a:pathLst>
              <a:path w="22065" h="726" extrusionOk="0">
                <a:moveTo>
                  <a:pt x="363" y="1"/>
                </a:moveTo>
                <a:cubicBezTo>
                  <a:pt x="163" y="1"/>
                  <a:pt x="1" y="162"/>
                  <a:pt x="1" y="363"/>
                </a:cubicBezTo>
                <a:cubicBezTo>
                  <a:pt x="1" y="563"/>
                  <a:pt x="163" y="725"/>
                  <a:pt x="363" y="725"/>
                </a:cubicBezTo>
                <a:lnTo>
                  <a:pt x="21703" y="725"/>
                </a:lnTo>
                <a:cubicBezTo>
                  <a:pt x="21902" y="725"/>
                  <a:pt x="22065" y="563"/>
                  <a:pt x="22065" y="363"/>
                </a:cubicBezTo>
                <a:cubicBezTo>
                  <a:pt x="22065" y="162"/>
                  <a:pt x="21902" y="1"/>
                  <a:pt x="2170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139" name="Google Shape;139;p6"/>
          <p:cNvSpPr/>
          <p:nvPr/>
        </p:nvSpPr>
        <p:spPr bwMode="auto">
          <a:xfrm>
            <a:off x="265967" y="565399"/>
            <a:ext cx="635031" cy="24167"/>
          </a:xfrm>
          <a:custGeom>
            <a:avLst/>
            <a:gdLst/>
            <a:ahLst/>
            <a:cxnLst/>
            <a:rect l="l" t="t" r="r" b="b"/>
            <a:pathLst>
              <a:path w="22065" h="725" extrusionOk="0">
                <a:moveTo>
                  <a:pt x="363" y="0"/>
                </a:moveTo>
                <a:cubicBezTo>
                  <a:pt x="163" y="0"/>
                  <a:pt x="1" y="163"/>
                  <a:pt x="1" y="362"/>
                </a:cubicBezTo>
                <a:cubicBezTo>
                  <a:pt x="1" y="562"/>
                  <a:pt x="163" y="725"/>
                  <a:pt x="363" y="725"/>
                </a:cubicBezTo>
                <a:lnTo>
                  <a:pt x="21703" y="725"/>
                </a:lnTo>
                <a:cubicBezTo>
                  <a:pt x="21902" y="725"/>
                  <a:pt x="22065" y="562"/>
                  <a:pt x="22065" y="362"/>
                </a:cubicBezTo>
                <a:cubicBezTo>
                  <a:pt x="22065" y="163"/>
                  <a:pt x="21902" y="0"/>
                  <a:pt x="2170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140" name="Google Shape;140;p6"/>
          <p:cNvSpPr/>
          <p:nvPr/>
        </p:nvSpPr>
        <p:spPr bwMode="auto">
          <a:xfrm>
            <a:off x="265967" y="482832"/>
            <a:ext cx="635031" cy="24200"/>
          </a:xfrm>
          <a:custGeom>
            <a:avLst/>
            <a:gdLst/>
            <a:ahLst/>
            <a:cxnLst/>
            <a:rect l="l" t="t" r="r" b="b"/>
            <a:pathLst>
              <a:path w="22065" h="726" extrusionOk="0">
                <a:moveTo>
                  <a:pt x="363" y="1"/>
                </a:moveTo>
                <a:cubicBezTo>
                  <a:pt x="163" y="1"/>
                  <a:pt x="1" y="163"/>
                  <a:pt x="1" y="363"/>
                </a:cubicBezTo>
                <a:cubicBezTo>
                  <a:pt x="1" y="563"/>
                  <a:pt x="163" y="725"/>
                  <a:pt x="363" y="725"/>
                </a:cubicBezTo>
                <a:lnTo>
                  <a:pt x="21703" y="725"/>
                </a:lnTo>
                <a:cubicBezTo>
                  <a:pt x="21902" y="725"/>
                  <a:pt x="22065" y="563"/>
                  <a:pt x="22065" y="363"/>
                </a:cubicBezTo>
                <a:cubicBezTo>
                  <a:pt x="22065" y="163"/>
                  <a:pt x="21902" y="1"/>
                  <a:pt x="2170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141" name="Google Shape;141;p6"/>
          <p:cNvSpPr/>
          <p:nvPr/>
        </p:nvSpPr>
        <p:spPr bwMode="auto">
          <a:xfrm>
            <a:off x="265967" y="400299"/>
            <a:ext cx="635031" cy="24167"/>
          </a:xfrm>
          <a:custGeom>
            <a:avLst/>
            <a:gdLst/>
            <a:ahLst/>
            <a:cxnLst/>
            <a:rect l="l" t="t" r="r" b="b"/>
            <a:pathLst>
              <a:path w="22065" h="725" extrusionOk="0">
                <a:moveTo>
                  <a:pt x="363" y="0"/>
                </a:moveTo>
                <a:cubicBezTo>
                  <a:pt x="163" y="0"/>
                  <a:pt x="1" y="163"/>
                  <a:pt x="1" y="362"/>
                </a:cubicBezTo>
                <a:cubicBezTo>
                  <a:pt x="1" y="562"/>
                  <a:pt x="163" y="725"/>
                  <a:pt x="363" y="725"/>
                </a:cubicBezTo>
                <a:lnTo>
                  <a:pt x="21703" y="725"/>
                </a:lnTo>
                <a:cubicBezTo>
                  <a:pt x="21902" y="725"/>
                  <a:pt x="22065" y="564"/>
                  <a:pt x="22065" y="362"/>
                </a:cubicBezTo>
                <a:cubicBezTo>
                  <a:pt x="22065" y="163"/>
                  <a:pt x="21902" y="0"/>
                  <a:pt x="2170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142" name="Google Shape;142;p6"/>
          <p:cNvSpPr/>
          <p:nvPr/>
        </p:nvSpPr>
        <p:spPr bwMode="auto">
          <a:xfrm>
            <a:off x="265967" y="317732"/>
            <a:ext cx="635031" cy="24200"/>
          </a:xfrm>
          <a:custGeom>
            <a:avLst/>
            <a:gdLst/>
            <a:ahLst/>
            <a:cxnLst/>
            <a:rect l="l" t="t" r="r" b="b"/>
            <a:pathLst>
              <a:path w="22065" h="726" extrusionOk="0">
                <a:moveTo>
                  <a:pt x="363" y="1"/>
                </a:moveTo>
                <a:cubicBezTo>
                  <a:pt x="163" y="1"/>
                  <a:pt x="1" y="163"/>
                  <a:pt x="1" y="363"/>
                </a:cubicBezTo>
                <a:cubicBezTo>
                  <a:pt x="1" y="564"/>
                  <a:pt x="163" y="725"/>
                  <a:pt x="363" y="725"/>
                </a:cubicBezTo>
                <a:lnTo>
                  <a:pt x="21703" y="725"/>
                </a:lnTo>
                <a:cubicBezTo>
                  <a:pt x="21902" y="725"/>
                  <a:pt x="22065" y="564"/>
                  <a:pt x="22065" y="363"/>
                </a:cubicBezTo>
                <a:cubicBezTo>
                  <a:pt x="22065" y="163"/>
                  <a:pt x="21902" y="1"/>
                  <a:pt x="2170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143" name="Google Shape;143;p6"/>
          <p:cNvSpPr/>
          <p:nvPr/>
        </p:nvSpPr>
        <p:spPr bwMode="auto">
          <a:xfrm>
            <a:off x="265967" y="235199"/>
            <a:ext cx="635031" cy="24233"/>
          </a:xfrm>
          <a:custGeom>
            <a:avLst/>
            <a:gdLst/>
            <a:ahLst/>
            <a:cxnLst/>
            <a:rect l="l" t="t" r="r" b="b"/>
            <a:pathLst>
              <a:path w="22065" h="727" extrusionOk="0">
                <a:moveTo>
                  <a:pt x="363" y="0"/>
                </a:moveTo>
                <a:cubicBezTo>
                  <a:pt x="163" y="0"/>
                  <a:pt x="1" y="163"/>
                  <a:pt x="1" y="363"/>
                </a:cubicBezTo>
                <a:cubicBezTo>
                  <a:pt x="1" y="564"/>
                  <a:pt x="163" y="726"/>
                  <a:pt x="363" y="726"/>
                </a:cubicBezTo>
                <a:lnTo>
                  <a:pt x="21703" y="726"/>
                </a:lnTo>
                <a:cubicBezTo>
                  <a:pt x="21902" y="726"/>
                  <a:pt x="22065" y="564"/>
                  <a:pt x="22065" y="363"/>
                </a:cubicBezTo>
                <a:cubicBezTo>
                  <a:pt x="22065" y="163"/>
                  <a:pt x="21902" y="0"/>
                  <a:pt x="2170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  <p:sp>
        <p:nvSpPr>
          <p:cNvPr id="144" name="Google Shape;144;p6"/>
          <p:cNvSpPr/>
          <p:nvPr/>
        </p:nvSpPr>
        <p:spPr bwMode="auto">
          <a:xfrm>
            <a:off x="0" y="0"/>
            <a:ext cx="512399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40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4035446"/>
            <a:ext cx="11506200" cy="2381"/>
          </a:xfrm>
          <a:prstGeom prst="line">
            <a:avLst/>
          </a:prstGeom>
          <a:noFill/>
          <a:ln w="9525" cap="flat" cmpd="sng" algn="ctr">
            <a:gradFill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black"/>
              </a:solidFill>
              <a:cs typeface="Arial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 bwMode="auto">
          <a:xfrm>
            <a:off x="508000" y="3538956"/>
            <a:ext cx="11277600" cy="1222375"/>
          </a:xfrm>
          <a:effectLst/>
        </p:spPr>
        <p:txBody>
          <a:bodyPr anchor="t"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 bwMode="auto">
          <a:xfrm>
            <a:off x="508000" y="2571744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5C1B0A38-E9D5-456B-8689-CB2C8669E4C1}" type="datetime1">
              <a:rPr lang="ru-RU">
                <a:solidFill>
                  <a:srgbClr val="2DA2BF">
                    <a:shade val="75000"/>
                  </a:srgbClr>
                </a:solidFill>
              </a:rPr>
              <a:t>пн 29.09.25</a:t>
            </a:fld>
            <a:endParaRPr lang="ru-RU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 bwMode="auto">
          <a:xfrm>
            <a:off x="10972801" y="6473825"/>
            <a:ext cx="1011767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D8B3B-07AD-415D-A8F4-1722BAE9316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" name="Содержимое 26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DED70F3-B290-4F9C-975A-7BDD231BB7DC}" type="datetime1">
              <a:rPr lang="ru-RU">
                <a:solidFill>
                  <a:srgbClr val="2DA2BF">
                    <a:shade val="75000"/>
                  </a:srgbClr>
                </a:solidFill>
              </a:rPr>
              <a:t>пн 29.09.25</a:t>
            </a:fld>
            <a:endParaRPr lang="ru-RU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 sz="1200"/>
            </a:lvl1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048379AD-6B20-4149-A847-CED950069D3B}" type="slidenum">
              <a:rPr lang="ru-RU">
                <a:cs typeface="Arial"/>
              </a:rPr>
              <a:t>‹#›</a:t>
            </a:fld>
            <a:endParaRPr lang="ru-RU">
              <a:cs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3444903"/>
            <a:ext cx="11506200" cy="2381"/>
          </a:xfrm>
          <a:prstGeom prst="line">
            <a:avLst/>
          </a:prstGeom>
          <a:noFill/>
          <a:ln w="9525" cap="flat" cmpd="sng" algn="ctr">
            <a:gradFill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black"/>
              </a:solidFill>
              <a:cs typeface="Arial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 bwMode="auto"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 bwMode="auto">
          <a:xfrm>
            <a:off x="240632" y="2947086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D1A0602-22D2-459D-8B1F-D8DF22AB92F7}" type="datetime1">
              <a:rPr lang="ru-RU">
                <a:solidFill>
                  <a:srgbClr val="2DA2BF">
                    <a:shade val="75000"/>
                  </a:srgbClr>
                </a:solidFill>
              </a:rPr>
              <a:t>пн 29.09.25</a:t>
            </a:fld>
            <a:endParaRPr lang="ru-RU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2DA1649-9FE2-4D13-9648-6B973848BD0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 bwMode="auto">
          <a:xfrm>
            <a:off x="402336" y="457200"/>
            <a:ext cx="11582400" cy="841248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 bwMode="auto">
          <a:xfrm>
            <a:off x="406400" y="1600200"/>
            <a:ext cx="5588000" cy="47243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 bwMode="auto">
          <a:xfrm>
            <a:off x="6197600" y="1600200"/>
            <a:ext cx="5791200" cy="47243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B11DF1CB-8FD4-4A89-8433-1DC100D582DB}" type="datetime1">
              <a:rPr lang="ru-RU">
                <a:solidFill>
                  <a:srgbClr val="2DA2BF">
                    <a:shade val="75000"/>
                  </a:srgbClr>
                </a:solidFill>
              </a:rPr>
              <a:t>пн 29.09.25</a:t>
            </a:fld>
            <a:endParaRPr lang="ru-RU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9F6E3BC3-3187-4EE8-8F5A-67F65B454EB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685800" y="6019801"/>
            <a:ext cx="11506200" cy="2381"/>
          </a:xfrm>
          <a:prstGeom prst="line">
            <a:avLst/>
          </a:prstGeom>
          <a:noFill/>
          <a:ln w="9525" cap="flat" cmpd="sng" algn="ctr">
            <a:gradFill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black"/>
              </a:solidFill>
              <a:cs typeface="Arial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 bwMode="auto"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 bwMode="auto">
          <a:xfrm>
            <a:off x="6193366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 bwMode="auto">
          <a:xfrm>
            <a:off x="375259" y="1316038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 bwMode="auto">
          <a:xfrm>
            <a:off x="6198307" y="1316038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2575F5D8-18EB-4FEE-8C86-013C11F0C792}" type="datetime1">
              <a:rPr lang="ru-RU">
                <a:solidFill>
                  <a:srgbClr val="2DA2BF">
                    <a:shade val="75000"/>
                  </a:srgbClr>
                </a:solidFill>
              </a:rPr>
              <a:t>пн 29.09.25</a:t>
            </a:fld>
            <a:endParaRPr lang="ru-RU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972800" y="6477000"/>
            <a:ext cx="1016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DE04E-326C-48AB-80BD-421AEAEFF89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 bwMode="auto">
          <a:xfrm>
            <a:off x="402336" y="457200"/>
            <a:ext cx="11582400" cy="841248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1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A5C25640-7B8D-495D-8E0A-8A3DD5067FE1}" type="datetime1">
              <a:rPr lang="ru-RU">
                <a:solidFill>
                  <a:srgbClr val="2DA2BF">
                    <a:shade val="75000"/>
                  </a:srgbClr>
                </a:solidFill>
              </a:rPr>
              <a:t>пн 29.09.25</a:t>
            </a:fld>
            <a:endParaRPr lang="ru-RU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4" name="Нижний колонтитул 20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Эффективное управление временем и ресурсами.                                                                                            </a:t>
            </a:r>
            <a:fld id="{6A4F7FE8-34D4-4D9E-AEAD-0FC96467F5A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FD2ABF91-94BE-44FC-9CC6-A20DC34C6409}" type="datetime1">
              <a:rPr lang="ru-RU">
                <a:solidFill>
                  <a:srgbClr val="2DA2BF">
                    <a:shade val="75000"/>
                  </a:srgbClr>
                </a:solidFill>
              </a:rPr>
              <a:t>пн 29.09.25</a:t>
            </a:fld>
            <a:endParaRPr lang="ru-RU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BB190233-0325-46BF-85D5-CF55B97E1F0C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685800" y="5849118"/>
            <a:ext cx="11506200" cy="2381"/>
          </a:xfrm>
          <a:prstGeom prst="line">
            <a:avLst/>
          </a:prstGeom>
          <a:noFill/>
          <a:ln w="9525" cap="flat" cmpd="sng" algn="ctr">
            <a:gradFill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black"/>
              </a:solidFill>
              <a:cs typeface="Arial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 bwMode="auto">
          <a:xfrm>
            <a:off x="609600" y="5486400"/>
            <a:ext cx="112776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 bwMode="auto">
          <a:xfrm>
            <a:off x="609601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 bwMode="auto">
          <a:xfrm>
            <a:off x="4766732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A40C7252-A0F6-407D-B444-C85A3B918E76}" type="datetime1">
              <a:rPr lang="ru-RU">
                <a:solidFill>
                  <a:srgbClr val="2DA2BF">
                    <a:shade val="75000"/>
                  </a:srgbClr>
                </a:solidFill>
              </a:rPr>
              <a:t>пн 29.09.25</a:t>
            </a:fld>
            <a:endParaRPr lang="ru-RU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FBD63D3-3B37-4C8F-A73F-2F718AAD1C3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 bwMode="auto">
          <a:xfrm>
            <a:off x="4673600" y="616634"/>
            <a:ext cx="6705600" cy="365760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21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 bwMode="auto">
          <a:xfrm>
            <a:off x="508000" y="4993760"/>
            <a:ext cx="7823200" cy="522287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 bwMode="auto"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59C43FC-ED41-4C4E-8D13-8B677323D05E}" type="datetime1">
              <a:rPr lang="ru-RU">
                <a:solidFill>
                  <a:srgbClr val="2DA2BF">
                    <a:shade val="75000"/>
                  </a:srgbClr>
                </a:solidFill>
              </a:rPr>
              <a:t>пн 29.09.25</a:t>
            </a:fld>
            <a:endParaRPr lang="ru-RU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85195903-FDB2-4AC8-A3EF-21592FC8610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96119EEC-B820-42E7-88F2-82512A1ABCCC}" type="datetime1">
              <a:rPr lang="ru-RU">
                <a:solidFill>
                  <a:srgbClr val="2DA2BF">
                    <a:shade val="75000"/>
                  </a:srgbClr>
                </a:solidFill>
              </a:rPr>
              <a:t>пн 29.09.25</a:t>
            </a:fld>
            <a:endParaRPr lang="ru-RU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5A1D4922-56ED-4630-9206-658ABB398BD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9144000" y="549277"/>
            <a:ext cx="24384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549277"/>
            <a:ext cx="83312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F5375683-363E-4D6B-9DBA-FA1D3BEA795C}" type="datetime1">
              <a:rPr lang="ru-RU">
                <a:solidFill>
                  <a:srgbClr val="2DA2BF">
                    <a:shade val="75000"/>
                  </a:srgbClr>
                </a:solidFill>
              </a:rPr>
              <a:t>пн 29.09.25</a:t>
            </a:fld>
            <a:endParaRPr lang="ru-RU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EA228B6B-78CB-4A1E-AEDA-42B5CFDCF7F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6"/>
            <a:ext cx="10972801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642769E-9E25-4438-AAB9-A46C94CCA072}" type="datetime1">
              <a:rPr lang="ru-RU"/>
              <a:t>пн 29.09.25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165601" y="6356356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8CB0FEF-25A6-43E6-8DA4-32C6729154E4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685800">
        <a:spcBef>
          <a:spcPts val="0"/>
        </a:spcBef>
        <a:buNone/>
        <a:defRPr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>
        <a:spcBef>
          <a:spcPts val="0"/>
        </a:spcBef>
        <a:buFont typeface="Arial"/>
        <a:buChar char="–"/>
        <a:defRPr sz="21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>
        <a:spcBef>
          <a:spcPts val="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>
        <a:spcBef>
          <a:spcPts val="0"/>
        </a:spcBef>
        <a:buFont typeface="Arial"/>
        <a:buChar char="–"/>
        <a:defRPr sz="15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>
        <a:spcBef>
          <a:spcPts val="0"/>
        </a:spcBef>
        <a:buFont typeface="Arial"/>
        <a:buChar char="»"/>
        <a:defRPr sz="15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>
        <a:spcBef>
          <a:spcPts val="0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>
        <a:spcBef>
          <a:spcPts val="0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>
        <a:spcBef>
          <a:spcPts val="0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>
        <a:spcBef>
          <a:spcPts val="0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black"/>
              </a:solidFill>
              <a:cs typeface="Arial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406400" y="1554163"/>
            <a:ext cx="11582400" cy="452596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 bwMode="auto">
          <a:xfrm>
            <a:off x="8636000" y="76201"/>
            <a:ext cx="3352800" cy="288924"/>
          </a:xfrm>
          <a:prstGeom prst="rect">
            <a:avLst/>
          </a:prstGeom>
        </p:spPr>
        <p:txBody>
          <a:bodyPr vert="horz"/>
          <a:lstStyle>
            <a:lvl1pPr algn="l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EB47F37-2131-4CAC-A657-2C20D088693D}" type="datetime1">
              <a:rPr lang="ru-RU">
                <a:solidFill>
                  <a:srgbClr val="2DA2BF">
                    <a:shade val="75000"/>
                  </a:srgbClr>
                </a:solidFill>
              </a:rPr>
              <a:t>пн 29.09.25</a:t>
            </a:fld>
            <a:endParaRPr lang="ru-RU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 bwMode="auto">
          <a:xfrm>
            <a:off x="4165600" y="76201"/>
            <a:ext cx="4470400" cy="288924"/>
          </a:xfrm>
          <a:prstGeom prst="rect">
            <a:avLst/>
          </a:prstGeom>
        </p:spPr>
        <p:txBody>
          <a:bodyPr vert="horz"/>
          <a:lstStyle>
            <a:lvl1pPr algn="r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2DA2BF">
                  <a:shade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 bwMode="auto">
          <a:xfrm>
            <a:off x="624418" y="6477000"/>
            <a:ext cx="11364383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Franklin Gothic Book"/>
              </a:defRPr>
            </a:lvl1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048379AD-6B20-4149-A847-CED950069D3B}" type="slidenum">
              <a:rPr lang="ru-RU">
                <a:cs typeface="Arial"/>
              </a:rPr>
              <a:t>‹#›</a:t>
            </a:fld>
            <a:endParaRPr lang="ru-RU">
              <a:cs typeface="Arial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 bwMode="auto">
          <a:xfrm>
            <a:off x="406400" y="457200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black"/>
              </a:solidFill>
              <a:cs typeface="Arial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685800" y="1057987"/>
            <a:ext cx="11506200" cy="2381"/>
          </a:xfrm>
          <a:prstGeom prst="line">
            <a:avLst/>
          </a:prstGeom>
          <a:noFill/>
          <a:ln w="9525" cap="flat" cmpd="sng" algn="ctr">
            <a:gradFill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prstClr val="black"/>
              </a:solidFill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hdr="0" ftr="0" dt="0"/>
  <p:txStyles>
    <p:titleStyle>
      <a:lvl1pPr algn="l">
        <a:spcBef>
          <a:spcPts val="0"/>
        </a:spcBef>
        <a:spcAft>
          <a:spcPts val="0"/>
        </a:spcAft>
        <a:defRPr sz="3600" cap="all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3600">
          <a:solidFill>
            <a:schemeClr val="tx2"/>
          </a:solidFill>
          <a:latin typeface="Franklin Gothic Medium"/>
        </a:defRPr>
      </a:lvl2pPr>
      <a:lvl3pPr algn="l">
        <a:spcBef>
          <a:spcPts val="0"/>
        </a:spcBef>
        <a:spcAft>
          <a:spcPts val="0"/>
        </a:spcAft>
        <a:defRPr sz="3600">
          <a:solidFill>
            <a:schemeClr val="tx2"/>
          </a:solidFill>
          <a:latin typeface="Franklin Gothic Medium"/>
        </a:defRPr>
      </a:lvl3pPr>
      <a:lvl4pPr algn="l">
        <a:spcBef>
          <a:spcPts val="0"/>
        </a:spcBef>
        <a:spcAft>
          <a:spcPts val="0"/>
        </a:spcAft>
        <a:defRPr sz="3600">
          <a:solidFill>
            <a:schemeClr val="tx2"/>
          </a:solidFill>
          <a:latin typeface="Franklin Gothic Medium"/>
        </a:defRPr>
      </a:lvl4pPr>
      <a:lvl5pPr algn="l">
        <a:spcBef>
          <a:spcPts val="0"/>
        </a:spcBef>
        <a:spcAft>
          <a:spcPts val="0"/>
        </a:spcAft>
        <a:defRPr sz="3600">
          <a:solidFill>
            <a:schemeClr val="tx2"/>
          </a:solidFill>
          <a:latin typeface="Franklin Gothic Medium"/>
        </a:defRPr>
      </a:lvl5pPr>
      <a:lvl6pPr marL="457200" algn="l">
        <a:spcBef>
          <a:spcPts val="0"/>
        </a:spcBef>
        <a:spcAft>
          <a:spcPts val="0"/>
        </a:spcAft>
        <a:defRPr sz="3600">
          <a:solidFill>
            <a:schemeClr val="tx2"/>
          </a:solidFill>
          <a:latin typeface="Franklin Gothic Medium"/>
        </a:defRPr>
      </a:lvl6pPr>
      <a:lvl7pPr marL="914400" algn="l">
        <a:spcBef>
          <a:spcPts val="0"/>
        </a:spcBef>
        <a:spcAft>
          <a:spcPts val="0"/>
        </a:spcAft>
        <a:defRPr sz="3600">
          <a:solidFill>
            <a:schemeClr val="tx2"/>
          </a:solidFill>
          <a:latin typeface="Franklin Gothic Medium"/>
        </a:defRPr>
      </a:lvl7pPr>
      <a:lvl8pPr marL="1371600" algn="l">
        <a:spcBef>
          <a:spcPts val="0"/>
        </a:spcBef>
        <a:spcAft>
          <a:spcPts val="0"/>
        </a:spcAft>
        <a:defRPr sz="3600">
          <a:solidFill>
            <a:schemeClr val="tx2"/>
          </a:solidFill>
          <a:latin typeface="Franklin Gothic Medium"/>
        </a:defRPr>
      </a:lvl8pPr>
      <a:lvl9pPr marL="1828800" algn="l">
        <a:spcBef>
          <a:spcPts val="0"/>
        </a:spcBef>
        <a:spcAft>
          <a:spcPts val="0"/>
        </a:spcAft>
        <a:defRPr sz="3600">
          <a:solidFill>
            <a:schemeClr val="tx2"/>
          </a:solidFill>
          <a:latin typeface="Franklin Gothic Medium"/>
        </a:defRPr>
      </a:lvl9pPr>
    </p:titleStyle>
    <p:bodyStyle>
      <a:lvl1pPr marL="342900" indent="-342900" algn="l">
        <a:spcBef>
          <a:spcPts val="0"/>
        </a:spcBef>
        <a:spcAft>
          <a:spcPts val="0"/>
        </a:spcAft>
        <a:buClr>
          <a:schemeClr val="accent1"/>
        </a:buClr>
        <a:buSzPct val="70000"/>
        <a:buFont typeface="Wingdings 2"/>
        <a:buChar char=""/>
        <a:defRPr sz="3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>
        <a:spcBef>
          <a:spcPts val="0"/>
        </a:spcBef>
        <a:spcAft>
          <a:spcPts val="0"/>
        </a:spcAft>
        <a:buClr>
          <a:schemeClr val="accent1"/>
        </a:buClr>
        <a:buSzPct val="70000"/>
        <a:buFont typeface="Wingdings 2"/>
        <a:buChar char=""/>
        <a:defRPr sz="28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>
        <a:spcBef>
          <a:spcPts val="0"/>
        </a:spcBef>
        <a:spcAft>
          <a:spcPts val="0"/>
        </a:spcAft>
        <a:buClr>
          <a:schemeClr val="accent1"/>
        </a:buClr>
        <a:buSzPct val="70000"/>
        <a:buFont typeface="Wingdings 2"/>
        <a:buChar char=""/>
        <a:defRPr sz="24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>
        <a:spcBef>
          <a:spcPts val="0"/>
        </a:spcBef>
        <a:spcAft>
          <a:spcPts val="0"/>
        </a:spcAft>
        <a:buClr>
          <a:schemeClr val="accent1"/>
        </a:buClr>
        <a:buSzPct val="70000"/>
        <a:buFont typeface="Wingdings 2"/>
        <a:buChar char=""/>
        <a:defRPr sz="20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>
        <a:spcBef>
          <a:spcPts val="0"/>
        </a:spcBef>
        <a:spcAft>
          <a:spcPts val="0"/>
        </a:spcAft>
        <a:buClr>
          <a:schemeClr val="accent1"/>
        </a:buClr>
        <a:buSzPct val="60000"/>
        <a:buFont typeface="Wingdings 2"/>
        <a:buChar char=""/>
        <a:defRPr sz="20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>
        <a:spcBef>
          <a:spcPts val="0"/>
        </a:spcBef>
        <a:buClr>
          <a:schemeClr val="accent1"/>
        </a:buClr>
        <a:buSzPct val="60000"/>
        <a:buFont typeface="Wingdings 2"/>
        <a:buChar char=""/>
        <a:defRPr sz="18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>
        <a:spcBef>
          <a:spcPts val="0"/>
        </a:spcBef>
        <a:buClr>
          <a:schemeClr val="accent1"/>
        </a:buClr>
        <a:buSzPct val="60000"/>
        <a:buFont typeface="Wingdings 2"/>
        <a:buChar char=""/>
        <a:defRPr sz="16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>
        <a:spcBef>
          <a:spcPts val="0"/>
        </a:spcBef>
        <a:buClr>
          <a:schemeClr val="accent1"/>
        </a:buClr>
        <a:buSzPct val="60000"/>
        <a:buFont typeface="Wingdings 2"/>
        <a:buChar char=""/>
        <a:defRPr sz="16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>
        <a:spcBef>
          <a:spcPts val="0"/>
        </a:spcBef>
        <a:buClr>
          <a:schemeClr val="accent1"/>
        </a:buClr>
        <a:buSzPct val="60000"/>
        <a:buFont typeface="Wingdings 2"/>
        <a:buChar char=""/>
        <a:defRPr sz="14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suleymanova_gr@beliro.ru" TargetMode="External"/><Relationship Id="rId2" Type="http://schemas.openxmlformats.org/officeDocument/2006/relationships/hyperlink" Target="mailto:kalatozi_vv@beliro.ru" TargetMode="External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410153" y="2755982"/>
            <a:ext cx="11594815" cy="2016223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lvl="0" algn="l">
              <a:defRPr/>
            </a:pPr>
            <a:r>
              <a:rPr lang="ru-RU" sz="2000" dirty="0">
                <a:latin typeface="Franklin Gothic Book"/>
                <a:cs typeface="Times New Roman"/>
              </a:rPr>
              <a:t>ПРЕЗЕНТАЦИЯ ПРОЕКТА</a:t>
            </a:r>
            <a:br>
              <a:rPr lang="ru-RU" sz="2000" dirty="0">
                <a:latin typeface="Franklin Gothic Book"/>
                <a:cs typeface="Times New Roman"/>
              </a:rPr>
            </a:br>
            <a:r>
              <a:rPr lang="ru-RU" sz="2000" dirty="0">
                <a:latin typeface="Franklin Gothic Book"/>
                <a:cs typeface="Times New Roman"/>
              </a:rPr>
              <a:t/>
            </a:r>
            <a:br>
              <a:rPr lang="ru-RU" sz="2000" dirty="0">
                <a:latin typeface="Franklin Gothic Book"/>
                <a:cs typeface="Times New Roman"/>
              </a:rPr>
            </a:br>
            <a:r>
              <a:rPr lang="ru-RU" sz="2000" b="1" dirty="0">
                <a:latin typeface="Arial"/>
                <a:cs typeface="Arial"/>
              </a:rPr>
              <a:t>ВНЕДРЕНИЕ БЕРЕЖЛИВЫХ ТЕХНОЛОГИЙ В ДЕЯТЕЛЬНОСТЬ ОБЩЕОБРАЗОВАТЕЛЬНЫХ ОРГАНИЗАЦИЙ БЕЛГОРОДСКОЙ ОБЛАСТИ</a:t>
            </a:r>
            <a:endParaRPr sz="2000" b="1" dirty="0">
              <a:latin typeface="Arial"/>
              <a:cs typeface="Arial"/>
            </a:endParaRPr>
          </a:p>
        </p:txBody>
      </p:sp>
      <p:sp>
        <p:nvSpPr>
          <p:cNvPr id="8" name="Подзаголовок 2"/>
          <p:cNvSpPr txBox="1"/>
          <p:nvPr/>
        </p:nvSpPr>
        <p:spPr bwMode="auto">
          <a:xfrm>
            <a:off x="410153" y="5242191"/>
            <a:ext cx="7356720" cy="687413"/>
          </a:xfrm>
          <a:prstGeom prst="rect">
            <a:avLst/>
          </a:prstGeom>
          <a:noFill/>
        </p:spPr>
        <p:txBody>
          <a:bodyPr vertOverflow="overflow" horzOverflow="clip" vert="horz" wrap="square" lIns="68580" tIns="34290" rIns="68580" bIns="34290" numCol="1" spcCol="0" rtlCol="0" fromWordArt="0" anchor="t" anchorCtr="0" forceAA="0" compatLnSpc="0">
            <a:normAutofit fontScale="87500" lnSpcReduction="14000"/>
          </a:bodyPr>
          <a:lstStyle/>
          <a:p>
            <a:pPr>
              <a:spcBef>
                <a:spcPts val="0"/>
              </a:spcBef>
              <a:defRPr/>
            </a:pPr>
            <a:r>
              <a:rPr lang="ru-RU" sz="1400" b="0" i="0" u="none" cap="none" dirty="0">
                <a:ln>
                  <a:noFill/>
                </a:ln>
                <a:solidFill>
                  <a:schemeClr val="tx1"/>
                </a:solidFill>
                <a:latin typeface="Franklin Gothic Medium"/>
                <a:ea typeface="Franklin Gothic Medium"/>
                <a:cs typeface="Franklin Gothic Medium"/>
              </a:rPr>
              <a:t>Проректор ОГАОУ ДПО «</a:t>
            </a:r>
            <a:r>
              <a:rPr lang="ru-RU" sz="1400" b="0" i="0" u="none" cap="none" dirty="0" err="1">
                <a:ln>
                  <a:noFill/>
                </a:ln>
                <a:solidFill>
                  <a:schemeClr val="tx1"/>
                </a:solidFill>
                <a:latin typeface="Franklin Gothic Medium"/>
                <a:ea typeface="Franklin Gothic Medium"/>
                <a:cs typeface="Franklin Gothic Medium"/>
              </a:rPr>
              <a:t>БелИРО</a:t>
            </a:r>
            <a:r>
              <a:rPr lang="ru-RU" sz="1400" b="0" i="0" u="none" cap="none">
                <a:ln>
                  <a:noFill/>
                </a:ln>
                <a:solidFill>
                  <a:schemeClr val="tx1"/>
                </a:solidFill>
                <a:latin typeface="Franklin Gothic Medium"/>
                <a:ea typeface="Franklin Gothic Medium"/>
                <a:cs typeface="Franklin Gothic Medium"/>
              </a:rPr>
              <a:t>»</a:t>
            </a:r>
            <a:endParaRPr sz="1400">
              <a:solidFill>
                <a:prstClr val="black"/>
              </a:solidFill>
              <a:latin typeface="Franklin Gothic Medium"/>
              <a:ea typeface="Franklin Gothic Medium"/>
              <a:cs typeface="Franklin Gothic Medium"/>
            </a:endParaRPr>
          </a:p>
          <a:p>
            <a:pPr>
              <a:spcBef>
                <a:spcPts val="0"/>
              </a:spcBef>
              <a:defRPr/>
            </a:pPr>
            <a:endParaRPr sz="1400">
              <a:latin typeface="Franklin Gothic Medium"/>
              <a:ea typeface="Franklin Gothic Medium"/>
              <a:cs typeface="Franklin Gothic Medium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0" i="0" u="none" cap="none">
                <a:ln>
                  <a:noFill/>
                </a:ln>
                <a:solidFill>
                  <a:schemeClr val="tx1"/>
                </a:solidFill>
                <a:latin typeface="Franklin Gothic Medium"/>
                <a:ea typeface="Franklin Gothic Medium"/>
                <a:cs typeface="Franklin Gothic Medium"/>
              </a:rPr>
              <a:t>Калатози Виктория Валерьевна</a:t>
            </a:r>
            <a:endParaRPr sz="1400">
              <a:latin typeface="Franklin Gothic Medium"/>
              <a:ea typeface="Franklin Gothic Medium"/>
              <a:cs typeface="Franklin Gothic Medium"/>
            </a:endParaRPr>
          </a:p>
        </p:txBody>
      </p:sp>
      <p:sp>
        <p:nvSpPr>
          <p:cNvPr id="18" name="Подзаголовок 2"/>
          <p:cNvSpPr txBox="1"/>
          <p:nvPr/>
        </p:nvSpPr>
        <p:spPr bwMode="auto">
          <a:xfrm>
            <a:off x="4898893" y="6422227"/>
            <a:ext cx="3060434" cy="39554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1350" b="1">
                <a:solidFill>
                  <a:prstClr val="black"/>
                </a:solidFill>
                <a:latin typeface="Franklin Gothic Book"/>
                <a:cs typeface="Times New Roman"/>
              </a:rPr>
              <a:t> </a:t>
            </a:r>
            <a:r>
              <a:rPr lang="ru-RU" sz="1400" b="0">
                <a:solidFill>
                  <a:prstClr val="black"/>
                </a:solidFill>
                <a:latin typeface="Franklin Gothic Book"/>
                <a:cs typeface="Times New Roman"/>
              </a:rPr>
              <a:t>Белгородская область, 2024 год</a:t>
            </a:r>
            <a:endParaRPr b="0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410153" y="1392408"/>
            <a:ext cx="84369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ru-RU" b="0">
                <a:solidFill>
                  <a:prstClr val="black"/>
                </a:solidFill>
                <a:latin typeface="Franklin Gothic Book"/>
                <a:cs typeface="Calibri"/>
              </a:rPr>
              <a:t>Министерство образования Белгородской области</a:t>
            </a:r>
            <a:endParaRPr b="0"/>
          </a:p>
          <a:p>
            <a:pPr>
              <a:spcBef>
                <a:spcPts val="0"/>
              </a:spcBef>
              <a:defRPr/>
            </a:pPr>
            <a:r>
              <a:rPr lang="ru-RU" b="0">
                <a:solidFill>
                  <a:prstClr val="black"/>
                </a:solidFill>
                <a:latin typeface="Franklin Gothic Book"/>
                <a:cs typeface="Calibri"/>
              </a:rPr>
              <a:t>ОГАОУ ДПО «Белгородский институт развития образования» </a:t>
            </a:r>
            <a:endParaRPr/>
          </a:p>
        </p:txBody>
      </p:sp>
      <p:sp>
        <p:nvSpPr>
          <p:cNvPr id="12" name="Подзаголовок 2"/>
          <p:cNvSpPr txBox="1"/>
          <p:nvPr/>
        </p:nvSpPr>
        <p:spPr bwMode="auto">
          <a:xfrm>
            <a:off x="8616280" y="23551"/>
            <a:ext cx="3456384" cy="499112"/>
          </a:xfrm>
          <a:prstGeom prst="rect">
            <a:avLst/>
          </a:prstGeom>
        </p:spPr>
        <p:txBody>
          <a:bodyPr vert="horz" lIns="68580" tIns="34290" rIns="68580" bIns="34290" rtlCol="0">
            <a:normAutofit fontScale="62500" lnSpcReduction="20000"/>
          </a:bodyPr>
          <a:lstStyle/>
          <a:p>
            <a:pPr algn="r">
              <a:spcBef>
                <a:spcPts val="0"/>
              </a:spcBef>
              <a:defRPr/>
            </a:pPr>
            <a:r>
              <a:rPr lang="ru-RU" sz="5600" b="1">
                <a:solidFill>
                  <a:srgbClr val="FF0000"/>
                </a:solidFill>
                <a:latin typeface="Times New Roman"/>
                <a:cs typeface="Times New Roman"/>
              </a:rPr>
              <a:t>                                       </a:t>
            </a:r>
            <a:endParaRPr lang="ru-RU" sz="8000" b="1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02758" y="305778"/>
            <a:ext cx="808283" cy="103258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863609" y="273106"/>
            <a:ext cx="1167223" cy="10423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9120342" name="Google Shape;2531;p45"/>
          <p:cNvSpPr txBox="1">
            <a:spLocks noGrp="1"/>
          </p:cNvSpPr>
          <p:nvPr>
            <p:ph type="sldNum" idx="12"/>
          </p:nvPr>
        </p:nvSpPr>
        <p:spPr bwMode="auto">
          <a:xfrm>
            <a:off x="11184566" y="6309321"/>
            <a:ext cx="472439" cy="419878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A0E44B-7C7E-1EFE-C9D6-4B8A0BCC6560}" type="slidenum">
              <a:rPr lang="en" sz="2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>2</a:t>
            </a:fld>
            <a:endParaRPr sz="24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1328895" name="Google Shape;2534;p45"/>
          <p:cNvSpPr/>
          <p:nvPr/>
        </p:nvSpPr>
        <p:spPr bwMode="auto">
          <a:xfrm>
            <a:off x="911425" y="1321253"/>
            <a:ext cx="763599" cy="763599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4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49515706" name="Google Shape;2535;p45"/>
          <p:cNvSpPr/>
          <p:nvPr/>
        </p:nvSpPr>
        <p:spPr bwMode="auto">
          <a:xfrm>
            <a:off x="979197" y="1389053"/>
            <a:ext cx="627999" cy="62799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4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24912903" name="Google Shape;2536;p45"/>
          <p:cNvSpPr/>
          <p:nvPr/>
        </p:nvSpPr>
        <p:spPr bwMode="auto">
          <a:xfrm>
            <a:off x="911425" y="3058693"/>
            <a:ext cx="763599" cy="763599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4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90785061" name="Google Shape;2537;p45"/>
          <p:cNvSpPr/>
          <p:nvPr/>
        </p:nvSpPr>
        <p:spPr bwMode="auto">
          <a:xfrm>
            <a:off x="979198" y="3126493"/>
            <a:ext cx="627999" cy="62799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4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cxnSp>
        <p:nvCxnSpPr>
          <p:cNvPr id="1467711838" name="Google Shape;2538;p45"/>
          <p:cNvCxnSpPr>
            <a:cxnSpLocks/>
          </p:cNvCxnSpPr>
          <p:nvPr/>
        </p:nvCxnSpPr>
        <p:spPr bwMode="auto">
          <a:xfrm>
            <a:off x="2033441" y="3140968"/>
            <a:ext cx="2749115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2387194" name="Google Shape;2539;p45"/>
          <p:cNvCxnSpPr>
            <a:cxnSpLocks/>
          </p:cNvCxnSpPr>
          <p:nvPr/>
        </p:nvCxnSpPr>
        <p:spPr bwMode="auto">
          <a:xfrm>
            <a:off x="2256101" y="1316764"/>
            <a:ext cx="2682399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8492301" name="TextBox 408492300"/>
          <p:cNvSpPr txBox="1"/>
          <p:nvPr/>
        </p:nvSpPr>
        <p:spPr bwMode="auto">
          <a:xfrm>
            <a:off x="1058105" y="1389053"/>
            <a:ext cx="376356" cy="582211"/>
          </a:xfrm>
          <a:prstGeom prst="rect">
            <a:avLst/>
          </a:prstGeom>
          <a:noFill/>
        </p:spPr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" sz="295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>1</a:t>
            </a:r>
            <a:endParaRPr sz="295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45510" name="TextBox 1045509"/>
          <p:cNvSpPr txBox="1"/>
          <p:nvPr/>
        </p:nvSpPr>
        <p:spPr bwMode="auto">
          <a:xfrm>
            <a:off x="1057959" y="3160387"/>
            <a:ext cx="376452" cy="582211"/>
          </a:xfrm>
          <a:prstGeom prst="rect">
            <a:avLst/>
          </a:prstGeom>
          <a:noFill/>
        </p:spPr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" sz="295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>2</a:t>
            </a:r>
            <a:endParaRPr sz="295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5602473" name="TextBox 85602472"/>
          <p:cNvSpPr txBox="1"/>
          <p:nvPr/>
        </p:nvSpPr>
        <p:spPr bwMode="auto">
          <a:xfrm>
            <a:off x="5116151" y="1243866"/>
            <a:ext cx="5780381" cy="107606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15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Оптимизация  процессов подготовки отчётности через формирование </a:t>
            </a:r>
            <a:r>
              <a:rPr lang="ru-RU" sz="215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/>
            </a:r>
            <a:br>
              <a:rPr lang="ru-RU" sz="215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</a:br>
            <a:r>
              <a:rPr lang="en-US" sz="215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их</a:t>
            </a:r>
            <a:r>
              <a:rPr lang="ru-RU" sz="215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 </a:t>
            </a:r>
            <a:r>
              <a:rPr lang="en-US" sz="215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в </a:t>
            </a:r>
            <a:r>
              <a:rPr lang="ru-RU" sz="215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ФГИС </a:t>
            </a:r>
            <a:r>
              <a:rPr lang="en-US" sz="215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«</a:t>
            </a:r>
            <a:r>
              <a:rPr lang="ru-RU" sz="215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Моя школа</a:t>
            </a:r>
            <a:r>
              <a:rPr lang="en-US" sz="215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»</a:t>
            </a:r>
            <a:endParaRPr sz="2150" b="0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272515890" name="Google Shape;668;p28"/>
          <p:cNvSpPr txBox="1">
            <a:spLocks noGrp="1"/>
          </p:cNvSpPr>
          <p:nvPr>
            <p:ph type="title"/>
          </p:nvPr>
        </p:nvSpPr>
        <p:spPr bwMode="auto">
          <a:xfrm>
            <a:off x="342181" y="627317"/>
            <a:ext cx="11507637" cy="56547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spcFirstLastPara="1" wrap="square" lIns="121896" tIns="121896" rIns="121896" bIns="121896" anchor="b" anchorCtr="0">
            <a:noAutofit/>
          </a:bodyPr>
          <a:lstStyle/>
          <a:p>
            <a:pPr algn="ctr">
              <a:buClrTx/>
              <a:buSzTx/>
              <a:tabLst>
                <a:tab pos="6280150" algn="l"/>
              </a:tabLst>
              <a:defRPr/>
            </a:pPr>
            <a:r>
              <a:rPr lang="ru-RU" sz="2800" b="1">
                <a:solidFill>
                  <a:schemeClr val="bg1"/>
                </a:solidFill>
                <a:latin typeface="Arial"/>
                <a:cs typeface="Arial"/>
              </a:rPr>
              <a:t>Предпосылки старта проекта</a:t>
            </a:r>
            <a:r>
              <a:rPr lang="ru-RU" sz="2800" b="1">
                <a:solidFill>
                  <a:schemeClr val="bg1"/>
                </a:solidFill>
              </a:rPr>
              <a:t> </a:t>
            </a:r>
            <a:endParaRPr sz="2800" b="1">
              <a:solidFill>
                <a:schemeClr val="bg1"/>
              </a:solidFill>
            </a:endParaRPr>
          </a:p>
        </p:txBody>
      </p:sp>
      <p:sp>
        <p:nvSpPr>
          <p:cNvPr id="538818199" name="TextBox 538818198"/>
          <p:cNvSpPr txBox="1"/>
          <p:nvPr/>
        </p:nvSpPr>
        <p:spPr bwMode="auto">
          <a:xfrm>
            <a:off x="5116150" y="3092833"/>
            <a:ext cx="5780383" cy="758413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15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Снижение бюрократической нагрузки </a:t>
            </a:r>
            <a:r>
              <a:rPr lang="ru-RU" sz="215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/>
            </a:r>
            <a:br>
              <a:rPr lang="ru-RU" sz="215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</a:br>
            <a:r>
              <a:rPr lang="en-US" sz="215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в системе образ</a:t>
            </a:r>
            <a:r>
              <a:rPr lang="ru-RU" sz="215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о</a:t>
            </a:r>
            <a:r>
              <a:rPr lang="en-US" sz="215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вания</a:t>
            </a:r>
          </a:p>
        </p:txBody>
      </p:sp>
      <p:sp>
        <p:nvSpPr>
          <p:cNvPr id="1706091459" name="Google Shape;2529;p45"/>
          <p:cNvSpPr txBox="1"/>
          <p:nvPr/>
        </p:nvSpPr>
        <p:spPr bwMode="auto">
          <a:xfrm>
            <a:off x="1370360" y="1412776"/>
            <a:ext cx="3578993" cy="597272"/>
          </a:xfrm>
          <a:prstGeom prst="rect">
            <a:avLst/>
          </a:prstGeom>
        </p:spPr>
        <p:txBody>
          <a:bodyPr spcFirstLastPara="1" wrap="square" lIns="121897" tIns="121897" rIns="121897" bIns="121897" anchor="b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Raleway"/>
              <a:buNone/>
              <a:defRPr sz="6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9pPr>
          </a:lstStyle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7200"/>
              <a:buFont typeface="Raleway"/>
              <a:buNone/>
              <a:defRPr/>
            </a:pPr>
            <a:r>
              <a:rPr lang="en" sz="145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  <a:t>Поручение Губернатора Белгородской области</a:t>
            </a:r>
            <a:endParaRPr sz="1450" b="1" i="0" u="none" strike="noStrike" cap="none" spc="0">
              <a:ln>
                <a:noFill/>
              </a:ln>
              <a:solidFill>
                <a:prstClr val="black"/>
              </a:solidFill>
              <a:latin typeface="Raleway"/>
            </a:endParaRPr>
          </a:p>
        </p:txBody>
      </p:sp>
      <p:sp>
        <p:nvSpPr>
          <p:cNvPr id="28" name="Google Shape;2536;p45"/>
          <p:cNvSpPr/>
          <p:nvPr/>
        </p:nvSpPr>
        <p:spPr bwMode="auto">
          <a:xfrm>
            <a:off x="880718" y="4681626"/>
            <a:ext cx="763599" cy="763599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4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9" name="Google Shape;2537;p45"/>
          <p:cNvSpPr/>
          <p:nvPr/>
        </p:nvSpPr>
        <p:spPr bwMode="auto">
          <a:xfrm>
            <a:off x="948493" y="4749426"/>
            <a:ext cx="627999" cy="62799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4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cxnSp>
        <p:nvCxnSpPr>
          <p:cNvPr id="30" name="Google Shape;2538;p45"/>
          <p:cNvCxnSpPr>
            <a:cxnSpLocks/>
          </p:cNvCxnSpPr>
          <p:nvPr/>
        </p:nvCxnSpPr>
        <p:spPr bwMode="auto">
          <a:xfrm>
            <a:off x="2033441" y="4773149"/>
            <a:ext cx="2749115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TextBox 30"/>
          <p:cNvSpPr txBox="1"/>
          <p:nvPr/>
        </p:nvSpPr>
        <p:spPr bwMode="auto">
          <a:xfrm>
            <a:off x="1027254" y="4783321"/>
            <a:ext cx="376452" cy="582211"/>
          </a:xfrm>
          <a:prstGeom prst="rect">
            <a:avLst/>
          </a:prstGeom>
          <a:noFill/>
        </p:spPr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95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>3</a:t>
            </a:r>
            <a:endParaRPr sz="295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 bwMode="auto">
          <a:xfrm>
            <a:off x="5110269" y="4624108"/>
            <a:ext cx="5786264" cy="139371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15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Оптимизация количества запросов, поступающих в образовательные организации от регионального министерства образования</a:t>
            </a:r>
          </a:p>
        </p:txBody>
      </p:sp>
      <p:sp>
        <p:nvSpPr>
          <p:cNvPr id="33" name="Google Shape;2529;p45"/>
          <p:cNvSpPr txBox="1"/>
          <p:nvPr/>
        </p:nvSpPr>
        <p:spPr bwMode="auto">
          <a:xfrm>
            <a:off x="1652506" y="3290993"/>
            <a:ext cx="3296847" cy="667169"/>
          </a:xfrm>
          <a:prstGeom prst="rect">
            <a:avLst/>
          </a:prstGeom>
        </p:spPr>
        <p:txBody>
          <a:bodyPr spcFirstLastPara="1" wrap="square" lIns="121896" tIns="121896" rIns="121896" bIns="121896" anchor="b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Raleway"/>
              <a:buNone/>
              <a:defRPr sz="6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9pPr>
          </a:lstStyle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7200"/>
              <a:buFont typeface="Raleway"/>
              <a:buNone/>
              <a:defRPr/>
            </a:pPr>
            <a:r>
              <a:rPr lang="en" sz="145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  <a:t>ГК “Росатом” и </a:t>
            </a:r>
            <a:br>
              <a:rPr lang="en" sz="145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</a:br>
            <a:r>
              <a:rPr lang="en" sz="145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  <a:t>Министерство просвещения РФ</a:t>
            </a:r>
            <a:endParaRPr lang="en" sz="1450" b="0" i="0" u="none" strike="noStrike" cap="none" spc="0">
              <a:ln>
                <a:noFill/>
              </a:ln>
              <a:solidFill>
                <a:prstClr val="black"/>
              </a:solidFill>
              <a:latin typeface="Raleway"/>
            </a:endParaRPr>
          </a:p>
        </p:txBody>
      </p:sp>
      <p:sp>
        <p:nvSpPr>
          <p:cNvPr id="34" name="Google Shape;2529;p45"/>
          <p:cNvSpPr txBox="1"/>
          <p:nvPr/>
        </p:nvSpPr>
        <p:spPr bwMode="auto">
          <a:xfrm>
            <a:off x="681132" y="5003309"/>
            <a:ext cx="4252147" cy="597272"/>
          </a:xfrm>
          <a:prstGeom prst="rect">
            <a:avLst/>
          </a:prstGeom>
        </p:spPr>
        <p:txBody>
          <a:bodyPr spcFirstLastPara="1" wrap="square" lIns="121897" tIns="121897" rIns="121897" bIns="121897" anchor="b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Raleway"/>
              <a:buNone/>
              <a:defRPr sz="6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9pPr>
          </a:lstStyle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7200"/>
              <a:buFont typeface="Raleway"/>
              <a:buNone/>
              <a:defRPr/>
            </a:pPr>
            <a:r>
              <a:rPr lang="en" sz="145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  <a:t>Федеральный проект</a:t>
            </a:r>
            <a:br>
              <a:rPr lang="en" sz="145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</a:br>
            <a:r>
              <a:rPr lang="en" sz="145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  <a:t>“Государство для людей”</a:t>
            </a:r>
            <a:endParaRPr sz="2150" b="1" i="1" u="none" strike="noStrike" cap="none" spc="0">
              <a:ln>
                <a:noFill/>
              </a:ln>
              <a:solidFill>
                <a:prstClr val="black"/>
              </a:solidFill>
              <a:latin typeface="Raleway"/>
            </a:endParaRPr>
          </a:p>
        </p:txBody>
      </p:sp>
      <p:sp>
        <p:nvSpPr>
          <p:cNvPr id="22" name="Заголовок 1"/>
          <p:cNvSpPr txBox="1"/>
          <p:nvPr/>
        </p:nvSpPr>
        <p:spPr bwMode="auto">
          <a:xfrm>
            <a:off x="10719" y="-45699"/>
            <a:ext cx="3960440" cy="570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400" b="1">
                <a:solidFill>
                  <a:sysClr val="windowText" lastClr="000000"/>
                </a:solidFill>
                <a:latin typeface="Franklin Gothic Book"/>
                <a:cs typeface="Arial"/>
              </a:rPr>
              <a:t>СИТУАЦИЯ «КАК ЕСТЬ» </a:t>
            </a:r>
            <a:endParaRPr sz="2400">
              <a:solidFill>
                <a:prstClr val="black"/>
              </a:solidFill>
              <a:latin typeface="Calibri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 bwMode="auto">
          <a:xfrm>
            <a:off x="5375920" y="1475050"/>
            <a:ext cx="5780381" cy="171585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«…Образовательная организация вправе </a:t>
            </a:r>
            <a:br>
              <a: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</a:br>
            <a:r>
              <a: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не предоставлять организациям, государственным органам  и органам местного самоуправления информацию и документы при отсутствии   оснований, предусмотренных законодательством Российской Федерации.» </a:t>
            </a:r>
            <a:endParaRPr sz="1800" b="0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23" name="Google Shape;2536;p45"/>
          <p:cNvSpPr/>
          <p:nvPr/>
        </p:nvSpPr>
        <p:spPr bwMode="auto">
          <a:xfrm>
            <a:off x="815415" y="1417682"/>
            <a:ext cx="1152128" cy="1152108"/>
          </a:xfrm>
          <a:prstGeom prst="ellipse">
            <a:avLst/>
          </a:prstGeom>
          <a:noFill/>
          <a:ln w="19050" cap="flat" cmpd="sng">
            <a:solidFill>
              <a:srgbClr val="2472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4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4" name="Google Shape;2537;p45"/>
          <p:cNvSpPr/>
          <p:nvPr/>
        </p:nvSpPr>
        <p:spPr bwMode="auto">
          <a:xfrm>
            <a:off x="906913" y="1516626"/>
            <a:ext cx="969132" cy="954219"/>
          </a:xfrm>
          <a:prstGeom prst="ellipse">
            <a:avLst/>
          </a:prstGeom>
          <a:solidFill>
            <a:srgbClr val="24724D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300" b="1" i="0" u="none" strike="noStrike" cap="none" spc="0">
                <a:ln>
                  <a:noFill/>
                </a:ln>
                <a:solidFill>
                  <a:prstClr val="white"/>
                </a:solidFill>
                <a:latin typeface="Raleway"/>
                <a:ea typeface="+mn-ea"/>
                <a:cs typeface="+mn-cs"/>
              </a:rPr>
              <a:t>ч.4 ст.29</a:t>
            </a:r>
            <a:endParaRPr sz="1300" b="1" i="0" u="none" strike="noStrike" cap="none" spc="0">
              <a:ln>
                <a:noFill/>
              </a:ln>
              <a:solidFill>
                <a:prstClr val="white"/>
              </a:solidFill>
              <a:latin typeface="Raleway"/>
              <a:ea typeface="+mn-ea"/>
              <a:cs typeface="+mn-cs"/>
            </a:endParaRPr>
          </a:p>
        </p:txBody>
      </p:sp>
      <p:cxnSp>
        <p:nvCxnSpPr>
          <p:cNvPr id="25" name="Google Shape;2538;p45"/>
          <p:cNvCxnSpPr>
            <a:cxnSpLocks/>
          </p:cNvCxnSpPr>
          <p:nvPr/>
        </p:nvCxnSpPr>
        <p:spPr bwMode="auto">
          <a:xfrm>
            <a:off x="2063552" y="1801724"/>
            <a:ext cx="2749115" cy="0"/>
          </a:xfrm>
          <a:prstGeom prst="straightConnector1">
            <a:avLst/>
          </a:prstGeom>
          <a:noFill/>
          <a:ln w="19050" cap="flat" cmpd="sng">
            <a:solidFill>
              <a:srgbClr val="24724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Google Shape;2529;p45"/>
          <p:cNvSpPr txBox="1"/>
          <p:nvPr/>
        </p:nvSpPr>
        <p:spPr bwMode="auto">
          <a:xfrm>
            <a:off x="2063553" y="2377789"/>
            <a:ext cx="3460924" cy="667169"/>
          </a:xfrm>
          <a:prstGeom prst="rect">
            <a:avLst/>
          </a:prstGeom>
        </p:spPr>
        <p:txBody>
          <a:bodyPr spcFirstLastPara="1" wrap="square" lIns="121896" tIns="121896" rIns="121896" bIns="121896" anchor="b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Raleway"/>
              <a:buNone/>
              <a:defRPr sz="6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7200"/>
              <a:buFont typeface="Raleway"/>
              <a:buNone/>
              <a:defRPr/>
            </a:pPr>
            <a:r>
              <a:rPr lang="ru-RU" sz="145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  <a:t>ФЗ -328 от 08.08.2024 </a:t>
            </a:r>
            <a:br>
              <a:rPr lang="ru-RU" sz="145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</a:br>
            <a:r>
              <a:rPr lang="ru-RU" sz="145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  <a:t>«Об изменении статей 29 и 47 </a:t>
            </a:r>
            <a:br>
              <a:rPr lang="ru-RU" sz="145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</a:br>
            <a:r>
              <a:rPr lang="ru-RU" sz="145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  <a:t>ФЗ-273 «Об образовании </a:t>
            </a:r>
            <a:br>
              <a:rPr lang="ru-RU" sz="145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</a:br>
            <a:r>
              <a:rPr lang="ru-RU" sz="145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  <a:t>в Российской Федерации» </a:t>
            </a:r>
            <a:endParaRPr lang="en" sz="1450" b="0" i="0" u="none" strike="noStrike" cap="none" spc="0">
              <a:ln>
                <a:noFill/>
              </a:ln>
              <a:solidFill>
                <a:prstClr val="black"/>
              </a:solidFill>
              <a:latin typeface="Raleway"/>
            </a:endParaRPr>
          </a:p>
        </p:txBody>
      </p:sp>
      <p:sp>
        <p:nvSpPr>
          <p:cNvPr id="35" name="TextBox 34"/>
          <p:cNvSpPr txBox="1"/>
          <p:nvPr/>
        </p:nvSpPr>
        <p:spPr bwMode="auto">
          <a:xfrm>
            <a:off x="509630" y="3482203"/>
            <a:ext cx="5780381" cy="304314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/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n-ea"/>
                <a:cs typeface="Arial"/>
              </a:rPr>
              <a:t>«…Орган государственной власти субъекта РФ, осуществляющий государственное управление в сфере образования, по согласованию с ФОИВ, осуществляющим функции по выработке реализации государственной политики и нормативно-правовому регулированию в сфере общего образования, вправе утвердить дополнительный перечень документов, подготовка которых осуществляется педагогическими работниками при реализации основных общеобразовательных программ.»</a:t>
            </a:r>
            <a:endParaRPr sz="1800" b="0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36" name="Google Shape;2536;p45"/>
          <p:cNvSpPr/>
          <p:nvPr/>
        </p:nvSpPr>
        <p:spPr bwMode="auto">
          <a:xfrm>
            <a:off x="9744405" y="4418024"/>
            <a:ext cx="1152128" cy="1152108"/>
          </a:xfrm>
          <a:prstGeom prst="ellipse">
            <a:avLst/>
          </a:prstGeom>
          <a:noFill/>
          <a:ln w="19050" cap="flat" cmpd="sng">
            <a:solidFill>
              <a:srgbClr val="2472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4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7" name="Google Shape;2537;p45"/>
          <p:cNvSpPr/>
          <p:nvPr/>
        </p:nvSpPr>
        <p:spPr bwMode="auto">
          <a:xfrm>
            <a:off x="9835903" y="4516968"/>
            <a:ext cx="969132" cy="954219"/>
          </a:xfrm>
          <a:prstGeom prst="ellipse">
            <a:avLst/>
          </a:prstGeom>
          <a:solidFill>
            <a:srgbClr val="24724D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300" b="1" i="0" u="none" strike="noStrike" cap="none" spc="0">
                <a:ln>
                  <a:noFill/>
                </a:ln>
                <a:solidFill>
                  <a:prstClr val="white"/>
                </a:solidFill>
                <a:latin typeface="Raleway"/>
                <a:ea typeface="+mn-ea"/>
                <a:cs typeface="+mn-cs"/>
              </a:rPr>
              <a:t>ч.6</a:t>
            </a:r>
            <a:r>
              <a:rPr lang="ru-RU" sz="1300" b="1" i="0" u="none" strike="noStrike" cap="none" spc="0" baseline="30000">
                <a:ln>
                  <a:noFill/>
                </a:ln>
                <a:solidFill>
                  <a:prstClr val="white"/>
                </a:solidFill>
                <a:latin typeface="Raleway"/>
                <a:ea typeface="+mn-ea"/>
                <a:cs typeface="+mn-cs"/>
              </a:rPr>
              <a:t>1</a:t>
            </a:r>
            <a:endParaRPr lang="ru-RU" sz="1300" b="1" i="0" u="none" strike="noStrike" cap="none" spc="0">
              <a:ln>
                <a:noFill/>
              </a:ln>
              <a:solidFill>
                <a:prstClr val="white"/>
              </a:solidFill>
              <a:latin typeface="Raleway"/>
              <a:ea typeface="+mn-ea"/>
              <a:cs typeface="+mn-cs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300" b="1" i="0" u="none" strike="noStrike" cap="none" spc="0">
                <a:ln>
                  <a:noFill/>
                </a:ln>
                <a:solidFill>
                  <a:prstClr val="white"/>
                </a:solidFill>
                <a:latin typeface="Raleway"/>
                <a:ea typeface="+mn-ea"/>
                <a:cs typeface="+mn-cs"/>
              </a:rPr>
              <a:t>ст.47</a:t>
            </a:r>
            <a:endParaRPr sz="1300" b="1" i="0" u="none" strike="noStrike" cap="none" spc="0">
              <a:ln>
                <a:noFill/>
              </a:ln>
              <a:solidFill>
                <a:prstClr val="white"/>
              </a:solidFill>
              <a:latin typeface="Raleway"/>
              <a:ea typeface="+mn-ea"/>
              <a:cs typeface="+mn-cs"/>
            </a:endParaRPr>
          </a:p>
        </p:txBody>
      </p:sp>
      <p:cxnSp>
        <p:nvCxnSpPr>
          <p:cNvPr id="38" name="Google Shape;2538;p45"/>
          <p:cNvCxnSpPr>
            <a:cxnSpLocks/>
          </p:cNvCxnSpPr>
          <p:nvPr/>
        </p:nvCxnSpPr>
        <p:spPr bwMode="auto">
          <a:xfrm>
            <a:off x="6672064" y="4994078"/>
            <a:ext cx="2749115" cy="0"/>
          </a:xfrm>
          <a:prstGeom prst="straightConnector1">
            <a:avLst/>
          </a:prstGeom>
          <a:noFill/>
          <a:ln w="19050" cap="flat" cmpd="sng">
            <a:solidFill>
              <a:srgbClr val="24724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" name="Google Shape;2529;p45"/>
          <p:cNvSpPr txBox="1"/>
          <p:nvPr/>
        </p:nvSpPr>
        <p:spPr bwMode="auto">
          <a:xfrm>
            <a:off x="6672065" y="5570143"/>
            <a:ext cx="3460924" cy="667169"/>
          </a:xfrm>
          <a:prstGeom prst="rect">
            <a:avLst/>
          </a:prstGeom>
        </p:spPr>
        <p:txBody>
          <a:bodyPr spcFirstLastPara="1" wrap="square" lIns="121896" tIns="121896" rIns="121896" bIns="121896" anchor="b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Raleway"/>
              <a:buNone/>
              <a:defRPr sz="6000" b="1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Raleway"/>
              <a:buNone/>
              <a:defRPr sz="6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7200"/>
              <a:buFont typeface="Raleway"/>
              <a:buNone/>
              <a:defRPr/>
            </a:pPr>
            <a:r>
              <a:rPr lang="ru-RU" sz="145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  <a:t>ФЗ -328 от 08.08.2024 </a:t>
            </a:r>
            <a:br>
              <a:rPr lang="ru-RU" sz="145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</a:br>
            <a:r>
              <a:rPr lang="ru-RU" sz="145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  <a:t>«Об изменении статей 29 и 47 </a:t>
            </a:r>
            <a:br>
              <a:rPr lang="ru-RU" sz="145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</a:br>
            <a:r>
              <a:rPr lang="ru-RU" sz="145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  <a:t>ФЗ-273 «Об образовании </a:t>
            </a:r>
            <a:br>
              <a:rPr lang="ru-RU" sz="145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</a:br>
            <a:r>
              <a:rPr lang="ru-RU" sz="145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  <a:t>в Российской Федерации» </a:t>
            </a:r>
            <a:endParaRPr lang="en" sz="1450" b="0" i="0" u="none" strike="noStrike" cap="none" spc="0">
              <a:ln>
                <a:noFill/>
              </a:ln>
              <a:solidFill>
                <a:prstClr val="black"/>
              </a:solidFill>
              <a:latin typeface="Raleway"/>
            </a:endParaRPr>
          </a:p>
        </p:txBody>
      </p:sp>
      <p:sp>
        <p:nvSpPr>
          <p:cNvPr id="13" name="Google Shape;668;p28"/>
          <p:cNvSpPr txBox="1"/>
          <p:nvPr/>
        </p:nvSpPr>
        <p:spPr bwMode="auto">
          <a:xfrm>
            <a:off x="21376" y="594499"/>
            <a:ext cx="11507637" cy="80481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spcFirstLastPara="1" wrap="square" lIns="121896" tIns="121896" rIns="121896" bIns="121896" anchor="b" anchorCtr="0">
            <a:noAutofit/>
          </a:bodyPr>
          <a:lstStyle>
            <a:lvl1pPr lvl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8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9pPr>
          </a:lstStyle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280150" algn="l"/>
              </a:tabLst>
              <a:defRPr/>
            </a:pPr>
            <a:r>
              <a:rPr lang="ru-RU" sz="25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j-ea"/>
                <a:cs typeface="Arial"/>
              </a:rPr>
              <a:t>Изменения в ФЗ -273 </a:t>
            </a:r>
            <a:br>
              <a:rPr lang="ru-RU" sz="25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j-ea"/>
                <a:cs typeface="Arial"/>
              </a:rPr>
            </a:br>
            <a:r>
              <a:rPr lang="ru-RU" sz="25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j-ea"/>
                <a:cs typeface="Arial"/>
              </a:rPr>
              <a:t>« Об образовании  В Российской Федерации»</a:t>
            </a:r>
            <a:endParaRPr lang="ru-RU" sz="2500" b="1" i="0" u="none" strike="noStrike" cap="none" spc="0">
              <a:ln>
                <a:noFill/>
              </a:ln>
              <a:solidFill>
                <a:prstClr val="white"/>
              </a:solidFill>
              <a:latin typeface="Calibri Ligh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/>
          <p:nvPr/>
        </p:nvSpPr>
        <p:spPr bwMode="auto">
          <a:xfrm>
            <a:off x="10719" y="-45699"/>
            <a:ext cx="3960440" cy="570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400" b="1">
                <a:solidFill>
                  <a:sysClr val="windowText" lastClr="000000"/>
                </a:solidFill>
                <a:latin typeface="Franklin Gothic Book"/>
                <a:cs typeface="Arial"/>
              </a:rPr>
              <a:t>СИТУАЦИЯ «КАК ЕСТЬ» </a:t>
            </a:r>
            <a:endParaRPr sz="240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15" name="Google Shape;2531;p45"/>
          <p:cNvSpPr txBox="1">
            <a:spLocks noGrp="1"/>
          </p:cNvSpPr>
          <p:nvPr>
            <p:ph type="sldNum" idx="12"/>
          </p:nvPr>
        </p:nvSpPr>
        <p:spPr bwMode="auto">
          <a:xfrm>
            <a:off x="11184566" y="6309321"/>
            <a:ext cx="472439" cy="419878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121897" tIns="121897" rIns="121897" bIns="121897" anchor="t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A0E44B-7C7E-1EFE-C9D6-4B8A0BCC6560}" type="slidenum">
              <a:rPr lang="en" sz="2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>3</a:t>
            </a:fld>
            <a:endParaRPr sz="24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2131153" y="1267239"/>
          <a:ext cx="5340179" cy="6002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 bwMode="auto">
          <a:xfrm>
            <a:off x="5327915" y="2471267"/>
            <a:ext cx="1728192" cy="5400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1065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  <a:t>Требующие оптимизации</a:t>
            </a:r>
            <a:endParaRPr sz="1400" b="0" i="0" u="none" strike="noStrike" cap="none" spc="0">
              <a:ln>
                <a:noFill/>
              </a:ln>
              <a:solidFill>
                <a:prstClr val="black"/>
              </a:solidFill>
              <a:latin typeface="Raleway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1871531" y="2435351"/>
            <a:ext cx="1728192" cy="5400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1065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lang="ru-RU" sz="1400" b="0" i="0" u="none" strike="noStrike" cap="none" spc="0" dirty="0">
                <a:ln>
                  <a:noFill/>
                </a:ln>
                <a:solidFill>
                  <a:prstClr val="black"/>
                </a:solidFill>
                <a:latin typeface="Raleway"/>
              </a:rPr>
              <a:t>Ситуативные и </a:t>
            </a:r>
            <a:r>
              <a:rPr lang="ru-RU" sz="1400" b="0" i="0" u="none" strike="noStrike" cap="none" spc="0" dirty="0" err="1">
                <a:ln>
                  <a:noFill/>
                </a:ln>
                <a:solidFill>
                  <a:prstClr val="black"/>
                </a:solidFill>
                <a:latin typeface="Raleway"/>
              </a:rPr>
              <a:t>дублирующиеся</a:t>
            </a:r>
            <a:endParaRPr sz="1400" b="0" i="0" u="none" strike="noStrike" cap="none" spc="0" dirty="0">
              <a:ln>
                <a:noFill/>
              </a:ln>
              <a:solidFill>
                <a:prstClr val="black"/>
              </a:solidFill>
              <a:latin typeface="Raleway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1871531" y="5559592"/>
            <a:ext cx="1728192" cy="5400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1065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  <a:t>Не требующие оптимизации</a:t>
            </a:r>
            <a:endParaRPr sz="1400" b="0" i="0" u="none" strike="noStrike" cap="none" spc="0">
              <a:ln>
                <a:noFill/>
              </a:ln>
              <a:solidFill>
                <a:prstClr val="black"/>
              </a:solidFill>
              <a:latin typeface="Raleway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5687273" y="3712639"/>
            <a:ext cx="864096" cy="599588"/>
          </a:xfrm>
          <a:prstGeom prst="rect">
            <a:avLst/>
          </a:prstGeom>
          <a:solidFill>
            <a:srgbClr val="007A37"/>
          </a:solidFill>
          <a:ln w="3175">
            <a:solidFill>
              <a:srgbClr val="007A37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1065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lang="ru-RU" sz="3200" b="1" i="0" u="none" strike="noStrike" cap="none" spc="0">
                <a:ln>
                  <a:noFill/>
                </a:ln>
                <a:solidFill>
                  <a:prstClr val="white"/>
                </a:solidFill>
                <a:highlight>
                  <a:srgbClr val="007A37"/>
                </a:highlight>
                <a:latin typeface="Raleway"/>
              </a:rPr>
              <a:t>71</a:t>
            </a:r>
            <a:endParaRPr sz="3200" b="1" i="0" u="none" strike="noStrike" cap="none" spc="0">
              <a:ln>
                <a:noFill/>
              </a:ln>
              <a:solidFill>
                <a:prstClr val="white"/>
              </a:solidFill>
              <a:highlight>
                <a:srgbClr val="007A37"/>
              </a:highlight>
              <a:latin typeface="Raleway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4010902" y="4676999"/>
            <a:ext cx="634241" cy="401135"/>
          </a:xfrm>
          <a:prstGeom prst="rect">
            <a:avLst/>
          </a:prstGeom>
          <a:solidFill>
            <a:schemeClr val="bg2">
              <a:lumMod val="50000"/>
            </a:schemeClr>
          </a:solidFill>
          <a:ln w="31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1065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lang="ru-RU" sz="1850" b="1" i="0" u="none" strike="noStrike" cap="none" spc="0">
                <a:ln>
                  <a:noFill/>
                </a:ln>
                <a:solidFill>
                  <a:prstClr val="white"/>
                </a:solidFill>
                <a:latin typeface="Raleway"/>
              </a:rPr>
              <a:t>24</a:t>
            </a:r>
            <a:endParaRPr sz="1850" b="1" i="0" u="none" strike="noStrike" cap="none" spc="0">
              <a:ln>
                <a:noFill/>
              </a:ln>
              <a:solidFill>
                <a:prstClr val="white"/>
              </a:solidFill>
              <a:latin typeface="Raleway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2907355" y="3667507"/>
            <a:ext cx="864096" cy="40113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1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1065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lang="ru-RU" sz="1850" b="1" i="0" u="none" strike="noStrike" cap="none" spc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latin typeface="Raleway"/>
              </a:rPr>
              <a:t>61</a:t>
            </a:r>
            <a:endParaRPr sz="1850" b="1" i="0" u="none" strike="noStrike" cap="none" spc="0">
              <a:ln>
                <a:noFill/>
              </a:ln>
              <a:solidFill>
                <a:srgbClr val="FFFFFF">
                  <a:lumMod val="95000"/>
                </a:srgbClr>
              </a:solidFill>
              <a:latin typeface="Raleway"/>
            </a:endParaRPr>
          </a:p>
        </p:txBody>
      </p:sp>
      <p:sp>
        <p:nvSpPr>
          <p:cNvPr id="29" name="Google Shape;685;p29"/>
          <p:cNvSpPr/>
          <p:nvPr/>
        </p:nvSpPr>
        <p:spPr bwMode="auto">
          <a:xfrm>
            <a:off x="7664173" y="3303935"/>
            <a:ext cx="1600180" cy="1515699"/>
          </a:xfrm>
          <a:prstGeom prst="ellipse">
            <a:avLst/>
          </a:prstGeom>
          <a:noFill/>
          <a:ln w="19050" cap="flat" cmpd="sng">
            <a:solidFill>
              <a:srgbClr val="007A3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6" tIns="121896" rIns="121896" bIns="121896" anchor="ctr" anchorCtr="0">
            <a:noAutofit/>
          </a:bodyPr>
          <a:lstStyle/>
          <a:p>
            <a:pPr marL="0" marR="0" lvl="0" indent="0" algn="l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endParaRPr sz="185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30" name="Google Shape;686;p29"/>
          <p:cNvSpPr/>
          <p:nvPr/>
        </p:nvSpPr>
        <p:spPr bwMode="auto">
          <a:xfrm>
            <a:off x="7806251" y="3431322"/>
            <a:ext cx="1316019" cy="1246541"/>
          </a:xfrm>
          <a:prstGeom prst="ellipse">
            <a:avLst/>
          </a:prstGeom>
          <a:solidFill>
            <a:srgbClr val="007A37"/>
          </a:solidFill>
          <a:ln>
            <a:noFill/>
          </a:ln>
        </p:spPr>
        <p:txBody>
          <a:bodyPr spcFirstLastPara="1" wrap="square" lIns="121896" tIns="121896" rIns="121896" bIns="121896" anchor="ctr" anchorCtr="0">
            <a:noAutofit/>
          </a:bodyPr>
          <a:lstStyle/>
          <a:p>
            <a:pPr marL="0" marR="0" lvl="0" indent="0" algn="l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endParaRPr sz="185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31" name="Google Shape;698;p29"/>
          <p:cNvSpPr txBox="1">
            <a:spLocks noGrp="1"/>
          </p:cNvSpPr>
          <p:nvPr/>
        </p:nvSpPr>
        <p:spPr bwMode="auto">
          <a:xfrm>
            <a:off x="7902038" y="3570441"/>
            <a:ext cx="1091405" cy="1022396"/>
          </a:xfrm>
          <a:prstGeom prst="rect">
            <a:avLst/>
          </a:prstGeom>
        </p:spPr>
        <p:txBody>
          <a:bodyPr spcFirstLastPara="1" wrap="square" lIns="121896" tIns="121896" rIns="121896" bIns="121896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Raleway"/>
              <a:buNone/>
              <a:defRPr sz="4400" b="1" i="0" u="none" strike="noStrike" cap="none">
                <a:solidFill>
                  <a:schemeClr val="dk1"/>
                </a:solidFill>
                <a:highlight>
                  <a:schemeClr val="accent1"/>
                </a:highlight>
                <a:latin typeface="Raleway"/>
                <a:ea typeface="Raleway"/>
                <a:cs typeface="Raleway"/>
              </a:defRPr>
            </a:lvl1pPr>
            <a:lvl2pPr marR="0"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2pPr>
            <a:lvl3pPr marR="0"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3pPr>
            <a:lvl4pPr marR="0"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4pPr>
            <a:lvl5pPr marR="0"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5pPr>
            <a:lvl6pPr marR="0"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6pPr>
            <a:lvl7pPr marR="0"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7pPr>
            <a:lvl8pPr marR="0"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8pPr>
            <a:lvl9pPr marR="0"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9pPr>
          </a:lstStyle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1065"/>
              </a:spcAft>
              <a:buClr>
                <a:srgbClr val="000000"/>
              </a:buClr>
              <a:buSzPts val="4000"/>
              <a:buFont typeface="Raleway"/>
              <a:buNone/>
              <a:defRPr/>
            </a:pPr>
            <a:r>
              <a:rPr lang="ru-RU" sz="3200" b="1" i="0" u="none" strike="noStrike" cap="none" spc="0">
                <a:ln>
                  <a:noFill/>
                </a:ln>
                <a:solidFill>
                  <a:prstClr val="white"/>
                </a:solidFill>
                <a:highlight>
                  <a:srgbClr val="007A37"/>
                </a:highlight>
                <a:latin typeface="Raleway"/>
              </a:rPr>
              <a:t>25</a:t>
            </a:r>
            <a:endParaRPr sz="3200" b="1" i="0" u="none" strike="noStrike" cap="none" spc="0">
              <a:ln>
                <a:noFill/>
              </a:ln>
              <a:solidFill>
                <a:prstClr val="white"/>
              </a:solidFill>
              <a:highlight>
                <a:srgbClr val="007A37"/>
              </a:highlight>
              <a:latin typeface="Raleway"/>
            </a:endParaRPr>
          </a:p>
        </p:txBody>
      </p:sp>
      <p:cxnSp>
        <p:nvCxnSpPr>
          <p:cNvPr id="32" name="Google Shape;2539;p45"/>
          <p:cNvCxnSpPr>
            <a:cxnSpLocks/>
          </p:cNvCxnSpPr>
          <p:nvPr/>
        </p:nvCxnSpPr>
        <p:spPr bwMode="auto">
          <a:xfrm>
            <a:off x="7175439" y="4147561"/>
            <a:ext cx="456732" cy="0"/>
          </a:xfrm>
          <a:prstGeom prst="straightConnector1">
            <a:avLst/>
          </a:prstGeom>
          <a:noFill/>
          <a:ln w="19050" cap="flat" cmpd="sng">
            <a:solidFill>
              <a:srgbClr val="007A3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9" name="TextBox 48"/>
          <p:cNvSpPr txBox="1"/>
          <p:nvPr/>
        </p:nvSpPr>
        <p:spPr bwMode="auto">
          <a:xfrm>
            <a:off x="7426138" y="5007933"/>
            <a:ext cx="2688300" cy="917302"/>
          </a:xfrm>
          <a:prstGeom prst="rect">
            <a:avLst/>
          </a:prstGeom>
          <a:ln>
            <a:solidFill>
              <a:srgbClr val="24724D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1065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lang="ru-RU" sz="2650" b="0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  <a:t>В работе </a:t>
            </a:r>
            <a:br>
              <a:rPr lang="ru-RU" sz="2650" b="0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</a:br>
            <a:r>
              <a:rPr lang="ru-RU" sz="2650" b="0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  <a:t>(2024 год)</a:t>
            </a:r>
            <a:endParaRPr sz="2650" b="0" i="0" u="none" strike="noStrike" cap="none" spc="0">
              <a:ln>
                <a:noFill/>
              </a:ln>
              <a:solidFill>
                <a:prstClr val="black"/>
              </a:solidFill>
              <a:latin typeface="Raleway"/>
            </a:endParaRPr>
          </a:p>
        </p:txBody>
      </p:sp>
      <p:sp>
        <p:nvSpPr>
          <p:cNvPr id="53" name="Google Shape;2409;p40"/>
          <p:cNvSpPr/>
          <p:nvPr/>
        </p:nvSpPr>
        <p:spPr bwMode="auto">
          <a:xfrm rot="13596100">
            <a:off x="9229064" y="2729239"/>
            <a:ext cx="1120621" cy="1120621"/>
          </a:xfrm>
          <a:prstGeom prst="teardrop">
            <a:avLst>
              <a:gd name="adj" fmla="val 87491"/>
            </a:avLst>
          </a:prstGeom>
          <a:solidFill>
            <a:srgbClr val="008A3E"/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marR="0" lvl="0" indent="0" algn="l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endParaRPr sz="185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54" name="Google Shape;2410;p40"/>
          <p:cNvSpPr/>
          <p:nvPr/>
        </p:nvSpPr>
        <p:spPr bwMode="auto">
          <a:xfrm>
            <a:off x="9349778" y="2849953"/>
            <a:ext cx="879199" cy="879199"/>
          </a:xfrm>
          <a:prstGeom prst="ellipse">
            <a:avLst/>
          </a:prstGeom>
          <a:solidFill>
            <a:srgbClr val="113725"/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marR="0" lvl="0" indent="0" algn="l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endParaRPr sz="185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55" name="Google Shape;2418;p40"/>
          <p:cNvSpPr txBox="1"/>
          <p:nvPr/>
        </p:nvSpPr>
        <p:spPr bwMode="auto">
          <a:xfrm>
            <a:off x="9349214" y="3103887"/>
            <a:ext cx="985599" cy="35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 marL="914400" marR="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2pPr>
            <a:lvl3pPr marL="1371600" marR="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3pPr>
            <a:lvl4pPr marL="1828800" marR="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5pPr>
            <a:lvl6pPr marL="2743200" marR="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6pPr>
            <a:lvl7pPr marL="3200400" marR="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7pPr>
            <a:lvl8pPr marL="3657600" marR="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8pPr>
            <a:lvl9pPr marL="4114800" marR="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9pPr>
          </a:lstStyle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400"/>
              <a:buFont typeface="Raleway"/>
              <a:buNone/>
              <a:defRPr/>
            </a:pPr>
            <a:r>
              <a:rPr lang="ru-RU" sz="2400" b="1" i="0" u="none" strike="noStrike" cap="none" spc="0">
                <a:ln>
                  <a:noFill/>
                </a:ln>
                <a:solidFill>
                  <a:srgbClr val="FFFFFF"/>
                </a:solidFill>
                <a:latin typeface="Raleway"/>
              </a:rPr>
              <a:t>35%</a:t>
            </a:r>
            <a:endParaRPr lang="ru-RU" sz="1850" b="1" i="0" u="none" strike="noStrike" cap="none" spc="0">
              <a:ln>
                <a:noFill/>
              </a:ln>
              <a:solidFill>
                <a:srgbClr val="FFFFFF"/>
              </a:solidFill>
              <a:latin typeface="Raleway"/>
            </a:endParaRPr>
          </a:p>
        </p:txBody>
      </p:sp>
      <p:sp>
        <p:nvSpPr>
          <p:cNvPr id="19" name="Заголовок 1"/>
          <p:cNvSpPr txBox="1"/>
          <p:nvPr/>
        </p:nvSpPr>
        <p:spPr bwMode="auto">
          <a:xfrm>
            <a:off x="10719" y="-45699"/>
            <a:ext cx="3960440" cy="570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400" b="1">
                <a:solidFill>
                  <a:sysClr val="windowText" lastClr="000000"/>
                </a:solidFill>
                <a:latin typeface="Franklin Gothic Book"/>
                <a:cs typeface="Arial"/>
              </a:rPr>
              <a:t>СИТУАЦИЯ «КАК ЕСТЬ» </a:t>
            </a:r>
            <a:endParaRPr sz="240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20" name="Google Shape;668;p28"/>
          <p:cNvSpPr txBox="1"/>
          <p:nvPr/>
        </p:nvSpPr>
        <p:spPr bwMode="auto">
          <a:xfrm>
            <a:off x="349003" y="464815"/>
            <a:ext cx="11507637" cy="80481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spcFirstLastPara="1" wrap="square" lIns="121896" tIns="121896" rIns="121896" bIns="121896" anchor="b" anchorCtr="0">
            <a:noAutofit/>
          </a:bodyPr>
          <a:lstStyle>
            <a:lvl1pPr lvl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8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9pPr>
          </a:lstStyle>
          <a:p>
            <a:pPr lvl="0" algn="ctr">
              <a:buSzTx/>
              <a:tabLst>
                <a:tab pos="6280150" algn="l"/>
              </a:tabLst>
              <a:defRPr/>
            </a:pPr>
            <a:r>
              <a:rPr lang="ru-RU" sz="2500" b="1">
                <a:solidFill>
                  <a:prstClr val="white"/>
                </a:solidFill>
                <a:latin typeface="Arial"/>
                <a:cs typeface="Arial"/>
              </a:rPr>
              <a:t>Анализ результатов мониторинга годовой отчетности педагогических работников общеобразовательных организаций </a:t>
            </a:r>
            <a:endParaRPr lang="ru-RU" sz="2500" b="1" i="0" u="none" strike="noStrike" cap="none" spc="0">
              <a:ln>
                <a:noFill/>
              </a:ln>
              <a:solidFill>
                <a:prstClr val="white"/>
              </a:solidFill>
              <a:latin typeface="Calibri Light"/>
              <a:ea typeface="+mj-ea"/>
              <a:cs typeface="+mj-cs"/>
            </a:endParaRPr>
          </a:p>
        </p:txBody>
      </p:sp>
      <p:sp>
        <p:nvSpPr>
          <p:cNvPr id="21" name="Google Shape;2531;p45"/>
          <p:cNvSpPr txBox="1"/>
          <p:nvPr/>
        </p:nvSpPr>
        <p:spPr bwMode="auto">
          <a:xfrm>
            <a:off x="11496600" y="6309320"/>
            <a:ext cx="472439" cy="419878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121897" tIns="121897" rIns="121897" bIns="121897" anchor="t" anchorCtr="0">
            <a:noAutofit/>
          </a:bodyPr>
          <a:lstStyle>
            <a:defPPr>
              <a:defRPr lang="ru-RU"/>
            </a:defPPr>
            <a:lvl1pPr marL="0" lvl="0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0CA0E44B-7C7E-1EFE-C9D6-4B8A0BCC6560}" type="slidenum">
              <a:rPr lang="en" sz="2400">
                <a:solidFill>
                  <a:prstClr val="black"/>
                </a:solidFill>
                <a:latin typeface="Calibri"/>
              </a:rPr>
              <a:t>4</a:t>
            </a:fld>
            <a:endParaRPr lang="en" sz="24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/>
          <p:nvPr/>
        </p:nvSpPr>
        <p:spPr bwMode="auto">
          <a:xfrm>
            <a:off x="10719" y="-45699"/>
            <a:ext cx="3960440" cy="570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400" b="1" dirty="0">
                <a:solidFill>
                  <a:sysClr val="windowText" lastClr="000000"/>
                </a:solidFill>
                <a:latin typeface="Franklin Gothic Book"/>
                <a:cs typeface="Arial"/>
              </a:rPr>
              <a:t>СИТУАЦИЯ «КАК ЕСТЬ» </a:t>
            </a:r>
            <a:endParaRPr sz="24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23" name="Google Shape;2418;p40"/>
          <p:cNvSpPr txBox="1"/>
          <p:nvPr/>
        </p:nvSpPr>
        <p:spPr bwMode="auto">
          <a:xfrm>
            <a:off x="6992075" y="1655116"/>
            <a:ext cx="739198" cy="264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 marL="914400" marR="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2pPr>
            <a:lvl3pPr marL="1371600" marR="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3pPr>
            <a:lvl4pPr marL="1828800" marR="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5pPr>
            <a:lvl6pPr marL="2743200" marR="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6pPr>
            <a:lvl7pPr marL="3200400" marR="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7pPr>
            <a:lvl8pPr marL="3657600" marR="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8pPr>
            <a:lvl9pPr marL="4114800" marR="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400"/>
              <a:buFont typeface="Raleway"/>
              <a:buNone/>
              <a:defRPr/>
            </a:pPr>
            <a:r>
              <a:rPr lang="ru-RU" sz="1800" b="1" i="0" u="none" strike="noStrike" cap="none" spc="0" dirty="0">
                <a:ln>
                  <a:noFill/>
                </a:ln>
                <a:solidFill>
                  <a:srgbClr val="FFFFFF"/>
                </a:solidFill>
                <a:latin typeface="Raleway"/>
              </a:rPr>
              <a:t>22</a:t>
            </a:r>
            <a:endParaRPr lang="ru-RU" sz="1400" b="1" i="0" u="none" strike="noStrike" cap="none" spc="0" dirty="0">
              <a:ln>
                <a:noFill/>
              </a:ln>
              <a:solidFill>
                <a:srgbClr val="FFFFFF"/>
              </a:solidFill>
              <a:latin typeface="Raleway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1415479" y="4711736"/>
            <a:ext cx="4705137" cy="387286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defTabSz="914378">
              <a:buClr>
                <a:srgbClr val="000000"/>
              </a:buClr>
              <a:buFont typeface="Arial"/>
              <a:buNone/>
              <a:defRPr/>
            </a:pPr>
            <a:r>
              <a:rPr lang="ru-RU" sz="2000" b="1" dirty="0">
                <a:latin typeface="Arial"/>
                <a:ea typeface="Roboto"/>
                <a:cs typeface="Arial"/>
              </a:rPr>
              <a:t>Личное дело обучающегося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27" name="TextBox 26"/>
          <p:cNvSpPr txBox="1"/>
          <p:nvPr/>
        </p:nvSpPr>
        <p:spPr bwMode="auto">
          <a:xfrm>
            <a:off x="1415479" y="2315639"/>
            <a:ext cx="4274150" cy="387286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defTabSz="914378">
              <a:buClr>
                <a:srgbClr val="000000"/>
              </a:buClr>
              <a:buFont typeface="Arial"/>
              <a:buNone/>
              <a:defRPr/>
            </a:pPr>
            <a:r>
              <a:rPr lang="ru-RU" sz="2000" b="1" dirty="0">
                <a:latin typeface="Arial"/>
                <a:ea typeface="Roboto"/>
                <a:cs typeface="Arial"/>
              </a:rPr>
              <a:t>Портфолио обучающегося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28" name="TextBox 27"/>
          <p:cNvSpPr txBox="1"/>
          <p:nvPr/>
        </p:nvSpPr>
        <p:spPr bwMode="auto">
          <a:xfrm>
            <a:off x="1415479" y="3072636"/>
            <a:ext cx="4274150" cy="387286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defTabSz="914378">
              <a:buClr>
                <a:srgbClr val="000000"/>
              </a:buClr>
              <a:buFont typeface="Arial"/>
              <a:buNone/>
              <a:defRPr/>
            </a:pPr>
            <a:r>
              <a:rPr lang="ru-RU" sz="2000" b="1" dirty="0">
                <a:latin typeface="Arial"/>
                <a:ea typeface="Roboto"/>
                <a:cs typeface="Arial"/>
              </a:rPr>
              <a:t>Отчёт по питанию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3" name="TextBox 32"/>
          <p:cNvSpPr txBox="1"/>
          <p:nvPr/>
        </p:nvSpPr>
        <p:spPr bwMode="auto">
          <a:xfrm>
            <a:off x="1415479" y="3946702"/>
            <a:ext cx="4274150" cy="387286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defTabSz="914378">
              <a:buClr>
                <a:srgbClr val="000000"/>
              </a:buClr>
              <a:buFont typeface="Arial"/>
              <a:buNone/>
              <a:defRPr/>
            </a:pPr>
            <a:r>
              <a:rPr lang="ru-RU" sz="2000" b="1" dirty="0">
                <a:latin typeface="Arial"/>
                <a:ea typeface="Roboto"/>
                <a:cs typeface="Arial"/>
              </a:rPr>
              <a:t>Мониторинг заболеваемости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1" name="Google Shape;2417;p40"/>
          <p:cNvSpPr txBox="1"/>
          <p:nvPr/>
        </p:nvSpPr>
        <p:spPr bwMode="auto">
          <a:xfrm>
            <a:off x="7696688" y="1844824"/>
            <a:ext cx="2730763" cy="57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2" tIns="91422" rIns="91422" bIns="91422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 marL="914400" marR="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2pPr>
            <a:lvl3pPr marL="1371600" marR="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3pPr>
            <a:lvl4pPr marL="1828800" marR="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5pPr>
            <a:lvl6pPr marL="2743200" marR="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6pPr>
            <a:lvl7pPr marL="3200400" marR="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7pPr>
            <a:lvl8pPr marL="3657600" marR="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8pPr>
            <a:lvl9pPr marL="4114800" marR="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9pPr>
          </a:lstStyle>
          <a:p>
            <a:pPr marL="0" marR="0" lvl="0" indent="0" algn="r" defTabSz="91437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400"/>
              <a:buFont typeface="Raleway"/>
              <a:buNone/>
              <a:defRPr/>
            </a:pPr>
            <a:endParaRPr lang="ru-RU" sz="2400" b="0" i="0" u="none" strike="noStrike" cap="none" spc="0" dirty="0">
              <a:ln>
                <a:noFill/>
              </a:ln>
              <a:solidFill>
                <a:srgbClr val="A7A8AA">
                  <a:lumMod val="75000"/>
                </a:srgbClr>
              </a:solidFill>
              <a:latin typeface="Raleway"/>
              <a:ea typeface="Roboto"/>
            </a:endParaRPr>
          </a:p>
          <a:p>
            <a:pPr marL="0" lvl="0" indent="0" defTabSz="914378">
              <a:buClr>
                <a:srgbClr val="FFC000"/>
              </a:buClr>
              <a:buNone/>
              <a:defRPr/>
            </a:pPr>
            <a:r>
              <a:rPr lang="ru-RU" sz="2400" b="1" dirty="0">
                <a:solidFill>
                  <a:srgbClr val="53565A">
                    <a:lumMod val="75000"/>
                  </a:srgbClr>
                </a:solidFill>
              </a:rPr>
              <a:t>8 часов</a:t>
            </a:r>
            <a:endParaRPr dirty="0"/>
          </a:p>
          <a:p>
            <a:pPr marL="0" marR="0" lvl="0" indent="0" algn="r" defTabSz="91437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400"/>
              <a:buFont typeface="Raleway"/>
              <a:buNone/>
              <a:defRPr/>
            </a:pPr>
            <a:endParaRPr lang="ru-RU" sz="2400" b="0" i="0" u="none" strike="noStrike" cap="none" spc="0" dirty="0">
              <a:ln>
                <a:noFill/>
              </a:ln>
              <a:solidFill>
                <a:srgbClr val="A7A8AA">
                  <a:lumMod val="75000"/>
                </a:srgbClr>
              </a:solidFill>
              <a:latin typeface="Raleway"/>
              <a:ea typeface="Roboto"/>
            </a:endParaRPr>
          </a:p>
          <a:p>
            <a:pPr marL="0" marR="0" lvl="0" indent="0" algn="r" defTabSz="91437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400"/>
              <a:buFont typeface="Raleway"/>
              <a:buNone/>
              <a:defRPr/>
            </a:pPr>
            <a:endParaRPr lang="ru-RU" sz="2400" b="0" i="0" u="none" strike="noStrike" cap="none" spc="0" dirty="0">
              <a:ln>
                <a:noFill/>
              </a:ln>
              <a:solidFill>
                <a:srgbClr val="A7A8AA">
                  <a:lumMod val="75000"/>
                </a:srgbClr>
              </a:solidFill>
              <a:latin typeface="Raleway"/>
              <a:ea typeface="Roboto"/>
            </a:endParaRPr>
          </a:p>
          <a:p>
            <a:pPr marL="0" marR="0" lvl="0" indent="0" algn="r" defTabSz="91437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400"/>
              <a:buFont typeface="Raleway"/>
              <a:buNone/>
              <a:defRPr/>
            </a:pPr>
            <a:endParaRPr lang="ru-RU" sz="2400" b="1" i="0" u="none" strike="noStrike" cap="none" spc="0" dirty="0">
              <a:ln>
                <a:noFill/>
              </a:ln>
              <a:solidFill>
                <a:srgbClr val="53565A"/>
              </a:solidFill>
              <a:latin typeface="Raleway"/>
              <a:ea typeface="Roboto"/>
            </a:endParaRPr>
          </a:p>
          <a:p>
            <a:pPr marL="0" marR="0" lvl="0" indent="0" algn="r" defTabSz="91437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400"/>
              <a:buFont typeface="Raleway"/>
              <a:buNone/>
              <a:defRPr/>
            </a:pPr>
            <a:endParaRPr lang="ru-RU" sz="2400" b="0" i="0" u="none" strike="noStrike" cap="none" spc="0" dirty="0">
              <a:ln>
                <a:noFill/>
              </a:ln>
              <a:solidFill>
                <a:srgbClr val="53565A"/>
              </a:solidFill>
              <a:latin typeface="Raleway"/>
            </a:endParaRPr>
          </a:p>
        </p:txBody>
      </p:sp>
      <p:sp>
        <p:nvSpPr>
          <p:cNvPr id="42" name="Google Shape;2417;p40"/>
          <p:cNvSpPr txBox="1"/>
          <p:nvPr/>
        </p:nvSpPr>
        <p:spPr bwMode="auto">
          <a:xfrm>
            <a:off x="7696688" y="2554091"/>
            <a:ext cx="2204935" cy="57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2" tIns="91422" rIns="91422" bIns="91422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 marL="914400" marR="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2pPr>
            <a:lvl3pPr marL="1371600" marR="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3pPr>
            <a:lvl4pPr marL="1828800" marR="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5pPr>
            <a:lvl6pPr marL="2743200" marR="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6pPr>
            <a:lvl7pPr marL="3200400" marR="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7pPr>
            <a:lvl8pPr marL="3657600" marR="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8pPr>
            <a:lvl9pPr marL="4114800" marR="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9pPr>
          </a:lstStyle>
          <a:p>
            <a:pPr marL="0" marR="0" lvl="0" indent="0" algn="r" defTabSz="91437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400"/>
              <a:buFont typeface="Raleway"/>
              <a:buNone/>
              <a:defRPr/>
            </a:pPr>
            <a:endParaRPr lang="ru-RU" sz="2400" b="0" i="0" u="none" strike="noStrike" cap="none" spc="0" dirty="0">
              <a:ln>
                <a:noFill/>
              </a:ln>
              <a:solidFill>
                <a:srgbClr val="A7A8AA">
                  <a:lumMod val="75000"/>
                </a:srgbClr>
              </a:solidFill>
              <a:latin typeface="Raleway"/>
              <a:ea typeface="Roboto"/>
            </a:endParaRPr>
          </a:p>
          <a:p>
            <a:pPr marL="0" indent="0" defTabSz="914378">
              <a:buClr>
                <a:srgbClr val="FFC000"/>
              </a:buClr>
              <a:buNone/>
              <a:defRPr/>
            </a:pPr>
            <a:r>
              <a:rPr lang="ru-RU" sz="2400" b="1" dirty="0">
                <a:solidFill>
                  <a:srgbClr val="53565A">
                    <a:lumMod val="75000"/>
                  </a:srgbClr>
                </a:solidFill>
              </a:rPr>
              <a:t>3 часа</a:t>
            </a:r>
            <a:endParaRPr dirty="0"/>
          </a:p>
          <a:p>
            <a:pPr marL="0" marR="0" lvl="0" indent="0" algn="r" defTabSz="91437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400"/>
              <a:buFont typeface="Raleway"/>
              <a:buNone/>
              <a:defRPr/>
            </a:pPr>
            <a:endParaRPr lang="ru-RU" sz="2400" b="0" i="0" u="none" strike="noStrike" cap="none" spc="0" dirty="0">
              <a:ln>
                <a:noFill/>
              </a:ln>
              <a:solidFill>
                <a:srgbClr val="A7A8AA">
                  <a:lumMod val="75000"/>
                </a:srgbClr>
              </a:solidFill>
              <a:latin typeface="Raleway"/>
              <a:ea typeface="Roboto"/>
            </a:endParaRPr>
          </a:p>
          <a:p>
            <a:pPr marL="0" marR="0" lvl="0" indent="0" algn="r" defTabSz="91437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400"/>
              <a:buFont typeface="Raleway"/>
              <a:buNone/>
              <a:defRPr/>
            </a:pPr>
            <a:endParaRPr lang="ru-RU" sz="2400" b="1" i="0" u="none" strike="noStrike" cap="none" spc="0" dirty="0">
              <a:ln>
                <a:noFill/>
              </a:ln>
              <a:solidFill>
                <a:srgbClr val="53565A"/>
              </a:solidFill>
              <a:latin typeface="Raleway"/>
              <a:ea typeface="Roboto"/>
            </a:endParaRPr>
          </a:p>
          <a:p>
            <a:pPr marL="0" marR="0" lvl="0" indent="0" algn="r" defTabSz="91437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400"/>
              <a:buFont typeface="Raleway"/>
              <a:buNone/>
              <a:defRPr/>
            </a:pPr>
            <a:endParaRPr lang="ru-RU" sz="2400" b="0" i="0" u="none" strike="noStrike" cap="none" spc="0" dirty="0">
              <a:ln>
                <a:noFill/>
              </a:ln>
              <a:solidFill>
                <a:srgbClr val="53565A"/>
              </a:solidFill>
              <a:latin typeface="Raleway"/>
            </a:endParaRPr>
          </a:p>
        </p:txBody>
      </p:sp>
      <p:sp>
        <p:nvSpPr>
          <p:cNvPr id="43" name="Google Shape;2417;p40"/>
          <p:cNvSpPr txBox="1"/>
          <p:nvPr/>
        </p:nvSpPr>
        <p:spPr bwMode="auto">
          <a:xfrm>
            <a:off x="7559511" y="3732690"/>
            <a:ext cx="1383999" cy="57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2" tIns="91422" rIns="91422" bIns="91422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 marL="914400" marR="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2pPr>
            <a:lvl3pPr marL="1371600" marR="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3pPr>
            <a:lvl4pPr marL="1828800" marR="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5pPr>
            <a:lvl6pPr marL="2743200" marR="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6pPr>
            <a:lvl7pPr marL="3200400" marR="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7pPr>
            <a:lvl8pPr marL="3657600" marR="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8pPr>
            <a:lvl9pPr marL="4114800" marR="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9pPr>
          </a:lstStyle>
          <a:p>
            <a:pPr marL="0" lvl="0" indent="0" defTabSz="914378">
              <a:buClr>
                <a:srgbClr val="FFC000"/>
              </a:buClr>
              <a:buNone/>
              <a:defRPr/>
            </a:pPr>
            <a:r>
              <a:rPr lang="ru-RU" sz="2400" b="1" dirty="0">
                <a:solidFill>
                  <a:srgbClr val="53565A">
                    <a:lumMod val="75000"/>
                  </a:srgbClr>
                </a:solidFill>
              </a:rPr>
              <a:t> 1 час</a:t>
            </a:r>
            <a:endParaRPr lang="ru-RU" sz="2400" b="0" i="0" u="none" strike="noStrike" cap="none" spc="0" dirty="0">
              <a:ln>
                <a:noFill/>
              </a:ln>
              <a:solidFill>
                <a:srgbClr val="A7A8AA">
                  <a:lumMod val="75000"/>
                </a:srgbClr>
              </a:solidFill>
              <a:latin typeface="Raleway"/>
              <a:ea typeface="Roboto"/>
            </a:endParaRPr>
          </a:p>
          <a:p>
            <a:pPr marL="0" marR="0" lvl="0" indent="0" algn="r" defTabSz="91437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400"/>
              <a:buFont typeface="Raleway"/>
              <a:buNone/>
              <a:defRPr/>
            </a:pPr>
            <a:endParaRPr lang="ru-RU" sz="2400" b="0" i="0" u="none" strike="noStrike" cap="none" spc="0" dirty="0">
              <a:ln>
                <a:noFill/>
              </a:ln>
              <a:solidFill>
                <a:srgbClr val="A7A8AA">
                  <a:lumMod val="75000"/>
                </a:srgbClr>
              </a:solidFill>
              <a:latin typeface="Raleway"/>
              <a:ea typeface="Roboto"/>
            </a:endParaRPr>
          </a:p>
          <a:p>
            <a:pPr marL="0" marR="0" lvl="0" indent="0" algn="r" defTabSz="91437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400"/>
              <a:buFont typeface="Raleway"/>
              <a:buNone/>
              <a:defRPr/>
            </a:pPr>
            <a:endParaRPr lang="ru-RU" sz="2400" b="1" i="0" u="none" strike="noStrike" cap="none" spc="0" dirty="0">
              <a:ln>
                <a:noFill/>
              </a:ln>
              <a:solidFill>
                <a:srgbClr val="53565A"/>
              </a:solidFill>
              <a:latin typeface="Raleway"/>
              <a:ea typeface="Roboto"/>
            </a:endParaRPr>
          </a:p>
          <a:p>
            <a:pPr marL="0" marR="0" lvl="0" indent="0" algn="r" defTabSz="91437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400"/>
              <a:buFont typeface="Raleway"/>
              <a:buNone/>
              <a:defRPr/>
            </a:pPr>
            <a:endParaRPr lang="ru-RU" sz="2400" b="0" i="0" u="none" strike="noStrike" cap="none" spc="0" dirty="0">
              <a:ln>
                <a:noFill/>
              </a:ln>
              <a:solidFill>
                <a:srgbClr val="53565A"/>
              </a:solidFill>
              <a:latin typeface="Raleway"/>
            </a:endParaRPr>
          </a:p>
        </p:txBody>
      </p:sp>
      <p:sp>
        <p:nvSpPr>
          <p:cNvPr id="44" name="Google Shape;2417;p40"/>
          <p:cNvSpPr txBox="1"/>
          <p:nvPr/>
        </p:nvSpPr>
        <p:spPr bwMode="auto">
          <a:xfrm>
            <a:off x="7648248" y="4584494"/>
            <a:ext cx="3704336" cy="572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2" tIns="91422" rIns="91422" bIns="91422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 marL="914400" marR="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2pPr>
            <a:lvl3pPr marL="1371600" marR="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3pPr>
            <a:lvl4pPr marL="1828800" marR="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5pPr>
            <a:lvl6pPr marL="2743200" marR="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6pPr>
            <a:lvl7pPr marL="3200400" marR="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7pPr>
            <a:lvl8pPr marL="3657600" marR="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8pPr>
            <a:lvl9pPr marL="4114800" marR="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9pPr>
          </a:lstStyle>
          <a:p>
            <a:pPr marL="0" marR="0" lvl="0" indent="0" defTabSz="91437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400"/>
              <a:buFont typeface="Raleway"/>
              <a:buNone/>
              <a:defRPr/>
            </a:pPr>
            <a:r>
              <a:rPr lang="ru-RU" sz="2400" b="1" dirty="0">
                <a:solidFill>
                  <a:srgbClr val="53565A">
                    <a:lumMod val="75000"/>
                  </a:srgbClr>
                </a:solidFill>
              </a:rPr>
              <a:t>1 час 45 минут </a:t>
            </a:r>
            <a:endParaRPr dirty="0"/>
          </a:p>
          <a:p>
            <a:pPr marL="0" marR="0" lvl="0" indent="0" defTabSz="91437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400"/>
              <a:buFont typeface="Raleway"/>
              <a:buNone/>
              <a:defRPr/>
            </a:pPr>
            <a:endParaRPr lang="ru-RU" sz="2400" b="0" i="0" u="none" strike="noStrike" cap="none" spc="0" dirty="0">
              <a:ln>
                <a:noFill/>
              </a:ln>
              <a:solidFill>
                <a:srgbClr val="A7A8AA">
                  <a:lumMod val="75000"/>
                </a:srgbClr>
              </a:solidFill>
              <a:latin typeface="Raleway"/>
              <a:ea typeface="Roboto"/>
            </a:endParaRPr>
          </a:p>
          <a:p>
            <a:pPr marL="0" marR="0" lvl="0" indent="0" defTabSz="91437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400"/>
              <a:buFont typeface="Raleway"/>
              <a:buNone/>
              <a:defRPr/>
            </a:pPr>
            <a:endParaRPr lang="ru-RU" sz="2400" b="0" i="0" u="none" strike="noStrike" cap="none" spc="0" dirty="0">
              <a:ln>
                <a:noFill/>
              </a:ln>
              <a:solidFill>
                <a:srgbClr val="A7A8AA">
                  <a:lumMod val="75000"/>
                </a:srgbClr>
              </a:solidFill>
              <a:latin typeface="Raleway"/>
              <a:ea typeface="Roboto"/>
            </a:endParaRPr>
          </a:p>
          <a:p>
            <a:pPr marL="0" marR="0" lvl="0" indent="0" defTabSz="91437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400"/>
              <a:buFont typeface="Raleway"/>
              <a:buNone/>
              <a:defRPr/>
            </a:pPr>
            <a:endParaRPr lang="ru-RU" sz="2400" b="1" i="0" u="none" strike="noStrike" cap="none" spc="0" dirty="0">
              <a:ln>
                <a:noFill/>
              </a:ln>
              <a:solidFill>
                <a:srgbClr val="53565A"/>
              </a:solidFill>
              <a:latin typeface="Raleway"/>
              <a:ea typeface="Roboto"/>
            </a:endParaRPr>
          </a:p>
          <a:p>
            <a:pPr marL="0" marR="0" lvl="0" indent="0" defTabSz="91437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400"/>
              <a:buFont typeface="Raleway"/>
              <a:buNone/>
              <a:defRPr/>
            </a:pPr>
            <a:endParaRPr lang="ru-RU" sz="2400" b="0" i="0" u="none" strike="noStrike" cap="none" spc="0" dirty="0">
              <a:ln>
                <a:noFill/>
              </a:ln>
              <a:solidFill>
                <a:srgbClr val="53565A"/>
              </a:solidFill>
              <a:latin typeface="Raleway"/>
            </a:endParaRPr>
          </a:p>
        </p:txBody>
      </p:sp>
      <p:sp>
        <p:nvSpPr>
          <p:cNvPr id="46" name="Google Shape;668;p28"/>
          <p:cNvSpPr txBox="1"/>
          <p:nvPr/>
        </p:nvSpPr>
        <p:spPr bwMode="auto">
          <a:xfrm>
            <a:off x="276995" y="464815"/>
            <a:ext cx="11507637" cy="80481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spcFirstLastPara="1" wrap="square" lIns="121896" tIns="121896" rIns="121896" bIns="121896" anchor="b" anchorCtr="0">
            <a:noAutofit/>
          </a:bodyPr>
          <a:lstStyle>
            <a:lvl1pPr lvl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8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9pPr>
          </a:lstStyle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280150" algn="l"/>
              </a:tabLst>
              <a:defRPr/>
            </a:pPr>
            <a:r>
              <a:rPr lang="ru-RU" sz="2500" b="1" dirty="0">
                <a:solidFill>
                  <a:prstClr val="white"/>
                </a:solidFill>
                <a:latin typeface="Arial"/>
                <a:cs typeface="Arial"/>
              </a:rPr>
              <a:t>Временные затраты на подготовку отчетов</a:t>
            </a:r>
            <a:endParaRPr lang="ru-RU" sz="2500" b="1" i="0" u="none" strike="noStrike" cap="none" spc="0" dirty="0">
              <a:ln>
                <a:noFill/>
              </a:ln>
              <a:solidFill>
                <a:prstClr val="white"/>
              </a:solidFill>
              <a:latin typeface="Calibri Light"/>
              <a:ea typeface="+mj-ea"/>
              <a:cs typeface="+mj-cs"/>
            </a:endParaRPr>
          </a:p>
        </p:txBody>
      </p:sp>
      <p:sp>
        <p:nvSpPr>
          <p:cNvPr id="47" name="Google Shape;2406;p40"/>
          <p:cNvSpPr/>
          <p:nvPr/>
        </p:nvSpPr>
        <p:spPr bwMode="auto">
          <a:xfrm>
            <a:off x="5534700" y="2376959"/>
            <a:ext cx="216000" cy="216000"/>
          </a:xfrm>
          <a:prstGeom prst="flowChartConnector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defTabSz="1219140">
              <a:defRPr/>
            </a:pPr>
            <a:endParaRPr sz="2400" dirty="0"/>
          </a:p>
        </p:txBody>
      </p:sp>
      <p:sp>
        <p:nvSpPr>
          <p:cNvPr id="48" name="Google Shape;2406;p40"/>
          <p:cNvSpPr/>
          <p:nvPr/>
        </p:nvSpPr>
        <p:spPr bwMode="auto">
          <a:xfrm>
            <a:off x="5533280" y="3125076"/>
            <a:ext cx="216000" cy="216000"/>
          </a:xfrm>
          <a:prstGeom prst="flowChartConnector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defTabSz="1219140">
              <a:defRPr/>
            </a:pPr>
            <a:endParaRPr sz="2400" dirty="0"/>
          </a:p>
        </p:txBody>
      </p:sp>
      <p:sp>
        <p:nvSpPr>
          <p:cNvPr id="50" name="Google Shape;2406;p40"/>
          <p:cNvSpPr/>
          <p:nvPr/>
        </p:nvSpPr>
        <p:spPr bwMode="auto">
          <a:xfrm>
            <a:off x="5540236" y="4005064"/>
            <a:ext cx="216000" cy="216000"/>
          </a:xfrm>
          <a:prstGeom prst="flowChartConnector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defTabSz="1219140">
              <a:defRPr/>
            </a:pPr>
            <a:endParaRPr sz="2400" dirty="0"/>
          </a:p>
        </p:txBody>
      </p:sp>
      <p:sp>
        <p:nvSpPr>
          <p:cNvPr id="51" name="Google Shape;2406;p40"/>
          <p:cNvSpPr/>
          <p:nvPr/>
        </p:nvSpPr>
        <p:spPr bwMode="auto">
          <a:xfrm>
            <a:off x="5542624" y="4774767"/>
            <a:ext cx="216000" cy="216000"/>
          </a:xfrm>
          <a:prstGeom prst="flowChartConnector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defTabSz="1219140">
              <a:defRPr/>
            </a:pPr>
            <a:endParaRPr sz="2400" dirty="0"/>
          </a:p>
        </p:txBody>
      </p:sp>
      <p:cxnSp>
        <p:nvCxnSpPr>
          <p:cNvPr id="52" name="Google Shape;2404;p40"/>
          <p:cNvCxnSpPr>
            <a:cxnSpLocks/>
          </p:cNvCxnSpPr>
          <p:nvPr/>
        </p:nvCxnSpPr>
        <p:spPr bwMode="auto">
          <a:xfrm>
            <a:off x="5648236" y="1269628"/>
            <a:ext cx="0" cy="3959572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7" name="Down Arrow 45"/>
          <p:cNvSpPr/>
          <p:nvPr/>
        </p:nvSpPr>
        <p:spPr bwMode="auto">
          <a:xfrm rot="16199999">
            <a:off x="6676749" y="1828226"/>
            <a:ext cx="399492" cy="131346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28608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8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ko-KR" sz="2700" b="0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cs typeface="+mn-cs"/>
            </a:endParaRPr>
          </a:p>
        </p:txBody>
      </p:sp>
      <p:sp>
        <p:nvSpPr>
          <p:cNvPr id="58" name="Down Arrow 45"/>
          <p:cNvSpPr/>
          <p:nvPr/>
        </p:nvSpPr>
        <p:spPr bwMode="auto">
          <a:xfrm rot="16199999">
            <a:off x="6647157" y="2578034"/>
            <a:ext cx="399492" cy="131346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28608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8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ko-KR" sz="2700" b="0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cs typeface="+mn-cs"/>
            </a:endParaRPr>
          </a:p>
        </p:txBody>
      </p:sp>
      <p:sp>
        <p:nvSpPr>
          <p:cNvPr id="59" name="Down Arrow 45"/>
          <p:cNvSpPr/>
          <p:nvPr/>
        </p:nvSpPr>
        <p:spPr bwMode="auto">
          <a:xfrm rot="16199999">
            <a:off x="6647157" y="3419555"/>
            <a:ext cx="399492" cy="131346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28608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8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ko-KR" sz="2700" b="0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cs typeface="+mn-cs"/>
            </a:endParaRPr>
          </a:p>
        </p:txBody>
      </p:sp>
      <p:sp>
        <p:nvSpPr>
          <p:cNvPr id="60" name="Down Arrow 45"/>
          <p:cNvSpPr/>
          <p:nvPr/>
        </p:nvSpPr>
        <p:spPr bwMode="auto">
          <a:xfrm rot="16199999">
            <a:off x="6623513" y="4209505"/>
            <a:ext cx="399492" cy="131346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28608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8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ko-KR" sz="2700" b="0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cs typeface="+mn-cs"/>
            </a:endParaRPr>
          </a:p>
        </p:txBody>
      </p:sp>
      <p:sp>
        <p:nvSpPr>
          <p:cNvPr id="24" name="Google Shape;2531;p45"/>
          <p:cNvSpPr txBox="1"/>
          <p:nvPr/>
        </p:nvSpPr>
        <p:spPr bwMode="auto">
          <a:xfrm>
            <a:off x="11640616" y="6393184"/>
            <a:ext cx="472439" cy="419878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121897" tIns="121897" rIns="121897" bIns="121897" anchor="t" anchorCtr="0">
            <a:noAutofit/>
          </a:bodyPr>
          <a:lstStyle>
            <a:defPPr>
              <a:defRPr lang="ru-RU"/>
            </a:defPPr>
            <a:lvl1pPr marL="0" lvl="0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0CA0E44B-7C7E-1EFE-C9D6-4B8A0BCC6560}" type="slidenum">
              <a:rPr lang="en" sz="2400">
                <a:solidFill>
                  <a:prstClr val="black"/>
                </a:solidFill>
                <a:latin typeface="Calibri"/>
              </a:rPr>
              <a:t>5</a:t>
            </a:fld>
            <a:endParaRPr lang="en" sz="24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/>
          <p:nvPr/>
        </p:nvSpPr>
        <p:spPr bwMode="auto">
          <a:xfrm>
            <a:off x="0" y="-18572"/>
            <a:ext cx="3960440" cy="570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400" b="1" dirty="0">
                <a:solidFill>
                  <a:sysClr val="windowText" lastClr="000000"/>
                </a:solidFill>
                <a:latin typeface="Franklin Gothic Book"/>
                <a:cs typeface="Arial"/>
              </a:rPr>
              <a:t>СИТУАЦИЯ «КАК ЕСТЬ» </a:t>
            </a:r>
            <a:endParaRPr sz="24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grpSp>
        <p:nvGrpSpPr>
          <p:cNvPr id="92" name="Group 52"/>
          <p:cNvGrpSpPr/>
          <p:nvPr/>
        </p:nvGrpSpPr>
        <p:grpSpPr bwMode="auto">
          <a:xfrm>
            <a:off x="911424" y="1109160"/>
            <a:ext cx="3377054" cy="4517333"/>
            <a:chOff x="2336362" y="2083569"/>
            <a:chExt cx="3377054" cy="4517333"/>
          </a:xfrm>
        </p:grpSpPr>
        <p:grpSp>
          <p:nvGrpSpPr>
            <p:cNvPr id="95" name="Group 17"/>
            <p:cNvGrpSpPr/>
            <p:nvPr/>
          </p:nvGrpSpPr>
          <p:grpSpPr bwMode="auto">
            <a:xfrm>
              <a:off x="2336362" y="2286302"/>
              <a:ext cx="3377054" cy="4314600"/>
              <a:chOff x="2340172" y="2133600"/>
              <a:chExt cx="2971604" cy="3796589"/>
            </a:xfrm>
          </p:grpSpPr>
          <p:grpSp>
            <p:nvGrpSpPr>
              <p:cNvPr id="122" name="Group 16"/>
              <p:cNvGrpSpPr/>
              <p:nvPr/>
            </p:nvGrpSpPr>
            <p:grpSpPr bwMode="auto">
              <a:xfrm>
                <a:off x="2340172" y="3525128"/>
                <a:ext cx="2971604" cy="2405062"/>
                <a:chOff x="2340172" y="4279900"/>
                <a:chExt cx="2971604" cy="2405062"/>
              </a:xfrm>
            </p:grpSpPr>
            <p:sp>
              <p:nvSpPr>
                <p:cNvPr id="129" name="Freeform 5"/>
                <p:cNvSpPr/>
                <p:nvPr/>
              </p:nvSpPr>
              <p:spPr bwMode="auto">
                <a:xfrm>
                  <a:off x="2340172" y="4279900"/>
                  <a:ext cx="1408113" cy="1739900"/>
                </a:xfrm>
                <a:custGeom>
                  <a:avLst/>
                  <a:gdLst>
                    <a:gd name="T0" fmla="*/ 284 w 807"/>
                    <a:gd name="T1" fmla="*/ 0 h 998"/>
                    <a:gd name="T2" fmla="*/ 24 w 807"/>
                    <a:gd name="T3" fmla="*/ 454 h 998"/>
                    <a:gd name="T4" fmla="*/ 0 w 807"/>
                    <a:gd name="T5" fmla="*/ 545 h 998"/>
                    <a:gd name="T6" fmla="*/ 24 w 807"/>
                    <a:gd name="T7" fmla="*/ 636 h 998"/>
                    <a:gd name="T8" fmla="*/ 233 w 807"/>
                    <a:gd name="T9" fmla="*/ 998 h 998"/>
                    <a:gd name="T10" fmla="*/ 807 w 807"/>
                    <a:gd name="T11" fmla="*/ 0 h 998"/>
                    <a:gd name="T12" fmla="*/ 284 w 807"/>
                    <a:gd name="T13" fmla="*/ 0 h 9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7" h="998" extrusionOk="0">
                      <a:moveTo>
                        <a:pt x="284" y="0"/>
                      </a:moveTo>
                      <a:cubicBezTo>
                        <a:pt x="246" y="66"/>
                        <a:pt x="24" y="454"/>
                        <a:pt x="24" y="454"/>
                      </a:cubicBezTo>
                      <a:cubicBezTo>
                        <a:pt x="9" y="481"/>
                        <a:pt x="0" y="512"/>
                        <a:pt x="0" y="545"/>
                      </a:cubicBezTo>
                      <a:cubicBezTo>
                        <a:pt x="0" y="578"/>
                        <a:pt x="9" y="609"/>
                        <a:pt x="24" y="636"/>
                      </a:cubicBezTo>
                      <a:cubicBezTo>
                        <a:pt x="233" y="998"/>
                        <a:pt x="233" y="998"/>
                        <a:pt x="233" y="998"/>
                      </a:cubicBezTo>
                      <a:cubicBezTo>
                        <a:pt x="233" y="998"/>
                        <a:pt x="667" y="242"/>
                        <a:pt x="807" y="0"/>
                      </a:cubicBezTo>
                      <a:lnTo>
                        <a:pt x="284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30" name="Freeform 6"/>
                <p:cNvSpPr/>
                <p:nvPr/>
              </p:nvSpPr>
              <p:spPr bwMode="auto">
                <a:xfrm>
                  <a:off x="2374901" y="4943475"/>
                  <a:ext cx="2936875" cy="1741487"/>
                </a:xfrm>
                <a:custGeom>
                  <a:avLst/>
                  <a:gdLst>
                    <a:gd name="T0" fmla="*/ 785 w 1684"/>
                    <a:gd name="T1" fmla="*/ 999 h 999"/>
                    <a:gd name="T2" fmla="*/ 884 w 1684"/>
                    <a:gd name="T3" fmla="*/ 726 h 999"/>
                    <a:gd name="T4" fmla="*/ 865 w 1684"/>
                    <a:gd name="T5" fmla="*/ 726 h 999"/>
                    <a:gd name="T6" fmla="*/ 381 w 1684"/>
                    <a:gd name="T7" fmla="*/ 726 h 999"/>
                    <a:gd name="T8" fmla="*/ 290 w 1684"/>
                    <a:gd name="T9" fmla="*/ 702 h 999"/>
                    <a:gd name="T10" fmla="*/ 224 w 1684"/>
                    <a:gd name="T11" fmla="*/ 636 h 999"/>
                    <a:gd name="T12" fmla="*/ 0 w 1684"/>
                    <a:gd name="T13" fmla="*/ 246 h 999"/>
                    <a:gd name="T14" fmla="*/ 102 w 1684"/>
                    <a:gd name="T15" fmla="*/ 273 h 999"/>
                    <a:gd name="T16" fmla="*/ 865 w 1684"/>
                    <a:gd name="T17" fmla="*/ 273 h 999"/>
                    <a:gd name="T18" fmla="*/ 884 w 1684"/>
                    <a:gd name="T19" fmla="*/ 273 h 999"/>
                    <a:gd name="T20" fmla="*/ 785 w 1684"/>
                    <a:gd name="T21" fmla="*/ 0 h 999"/>
                    <a:gd name="T22" fmla="*/ 1683 w 1684"/>
                    <a:gd name="T23" fmla="*/ 500 h 999"/>
                    <a:gd name="T24" fmla="*/ 1684 w 1684"/>
                    <a:gd name="T25" fmla="*/ 500 h 999"/>
                    <a:gd name="T26" fmla="*/ 785 w 1684"/>
                    <a:gd name="T27" fmla="*/ 999 h 9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684" h="999" extrusionOk="0">
                      <a:moveTo>
                        <a:pt x="785" y="999"/>
                      </a:moveTo>
                      <a:cubicBezTo>
                        <a:pt x="884" y="726"/>
                        <a:pt x="884" y="726"/>
                        <a:pt x="884" y="726"/>
                      </a:cubicBezTo>
                      <a:cubicBezTo>
                        <a:pt x="865" y="726"/>
                        <a:pt x="865" y="726"/>
                        <a:pt x="865" y="726"/>
                      </a:cubicBezTo>
                      <a:cubicBezTo>
                        <a:pt x="381" y="726"/>
                        <a:pt x="381" y="726"/>
                        <a:pt x="381" y="726"/>
                      </a:cubicBezTo>
                      <a:cubicBezTo>
                        <a:pt x="350" y="726"/>
                        <a:pt x="319" y="719"/>
                        <a:pt x="290" y="702"/>
                      </a:cubicBezTo>
                      <a:cubicBezTo>
                        <a:pt x="262" y="686"/>
                        <a:pt x="240" y="662"/>
                        <a:pt x="224" y="636"/>
                      </a:cubicBezTo>
                      <a:cubicBezTo>
                        <a:pt x="0" y="246"/>
                        <a:pt x="0" y="246"/>
                        <a:pt x="0" y="246"/>
                      </a:cubicBezTo>
                      <a:cubicBezTo>
                        <a:pt x="0" y="246"/>
                        <a:pt x="39" y="273"/>
                        <a:pt x="102" y="273"/>
                      </a:cubicBezTo>
                      <a:cubicBezTo>
                        <a:pt x="165" y="273"/>
                        <a:pt x="865" y="273"/>
                        <a:pt x="865" y="273"/>
                      </a:cubicBezTo>
                      <a:cubicBezTo>
                        <a:pt x="884" y="273"/>
                        <a:pt x="884" y="273"/>
                        <a:pt x="884" y="273"/>
                      </a:cubicBezTo>
                      <a:cubicBezTo>
                        <a:pt x="785" y="0"/>
                        <a:pt x="785" y="0"/>
                        <a:pt x="785" y="0"/>
                      </a:cubicBezTo>
                      <a:cubicBezTo>
                        <a:pt x="1015" y="200"/>
                        <a:pt x="1385" y="389"/>
                        <a:pt x="1683" y="500"/>
                      </a:cubicBezTo>
                      <a:cubicBezTo>
                        <a:pt x="1683" y="500"/>
                        <a:pt x="1683" y="500"/>
                        <a:pt x="1684" y="500"/>
                      </a:cubicBezTo>
                      <a:cubicBezTo>
                        <a:pt x="1385" y="610"/>
                        <a:pt x="1015" y="799"/>
                        <a:pt x="785" y="9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123" name="Group 15"/>
              <p:cNvGrpSpPr/>
              <p:nvPr/>
            </p:nvGrpSpPr>
            <p:grpSpPr bwMode="auto">
              <a:xfrm>
                <a:off x="2345760" y="2133600"/>
                <a:ext cx="2966016" cy="2403475"/>
                <a:chOff x="2345760" y="2489200"/>
                <a:chExt cx="2966016" cy="2403475"/>
              </a:xfrm>
            </p:grpSpPr>
            <p:sp>
              <p:nvSpPr>
                <p:cNvPr id="127" name="Freeform 7"/>
                <p:cNvSpPr/>
                <p:nvPr/>
              </p:nvSpPr>
              <p:spPr bwMode="auto">
                <a:xfrm>
                  <a:off x="2345760" y="2489200"/>
                  <a:ext cx="1408113" cy="1738312"/>
                </a:xfrm>
                <a:custGeom>
                  <a:avLst/>
                  <a:gdLst>
                    <a:gd name="T0" fmla="*/ 284 w 807"/>
                    <a:gd name="T1" fmla="*/ 0 h 998"/>
                    <a:gd name="T2" fmla="*/ 24 w 807"/>
                    <a:gd name="T3" fmla="*/ 454 h 998"/>
                    <a:gd name="T4" fmla="*/ 0 w 807"/>
                    <a:gd name="T5" fmla="*/ 545 h 998"/>
                    <a:gd name="T6" fmla="*/ 24 w 807"/>
                    <a:gd name="T7" fmla="*/ 636 h 998"/>
                    <a:gd name="T8" fmla="*/ 233 w 807"/>
                    <a:gd name="T9" fmla="*/ 998 h 998"/>
                    <a:gd name="T10" fmla="*/ 807 w 807"/>
                    <a:gd name="T11" fmla="*/ 0 h 998"/>
                    <a:gd name="T12" fmla="*/ 284 w 807"/>
                    <a:gd name="T13" fmla="*/ 0 h 9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7" h="998" extrusionOk="0">
                      <a:moveTo>
                        <a:pt x="284" y="0"/>
                      </a:moveTo>
                      <a:cubicBezTo>
                        <a:pt x="246" y="66"/>
                        <a:pt x="24" y="454"/>
                        <a:pt x="24" y="454"/>
                      </a:cubicBezTo>
                      <a:cubicBezTo>
                        <a:pt x="9" y="481"/>
                        <a:pt x="0" y="512"/>
                        <a:pt x="0" y="545"/>
                      </a:cubicBezTo>
                      <a:cubicBezTo>
                        <a:pt x="0" y="578"/>
                        <a:pt x="9" y="609"/>
                        <a:pt x="24" y="636"/>
                      </a:cubicBezTo>
                      <a:cubicBezTo>
                        <a:pt x="233" y="998"/>
                        <a:pt x="233" y="998"/>
                        <a:pt x="233" y="998"/>
                      </a:cubicBezTo>
                      <a:cubicBezTo>
                        <a:pt x="233" y="998"/>
                        <a:pt x="667" y="242"/>
                        <a:pt x="807" y="0"/>
                      </a:cubicBezTo>
                      <a:lnTo>
                        <a:pt x="284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28" name="Freeform 8"/>
                <p:cNvSpPr/>
                <p:nvPr/>
              </p:nvSpPr>
              <p:spPr bwMode="auto">
                <a:xfrm>
                  <a:off x="2374901" y="3152775"/>
                  <a:ext cx="2936875" cy="1739900"/>
                </a:xfrm>
                <a:custGeom>
                  <a:avLst/>
                  <a:gdLst>
                    <a:gd name="T0" fmla="*/ 785 w 1684"/>
                    <a:gd name="T1" fmla="*/ 999 h 999"/>
                    <a:gd name="T2" fmla="*/ 884 w 1684"/>
                    <a:gd name="T3" fmla="*/ 726 h 999"/>
                    <a:gd name="T4" fmla="*/ 865 w 1684"/>
                    <a:gd name="T5" fmla="*/ 726 h 999"/>
                    <a:gd name="T6" fmla="*/ 381 w 1684"/>
                    <a:gd name="T7" fmla="*/ 726 h 999"/>
                    <a:gd name="T8" fmla="*/ 290 w 1684"/>
                    <a:gd name="T9" fmla="*/ 702 h 999"/>
                    <a:gd name="T10" fmla="*/ 224 w 1684"/>
                    <a:gd name="T11" fmla="*/ 636 h 999"/>
                    <a:gd name="T12" fmla="*/ 0 w 1684"/>
                    <a:gd name="T13" fmla="*/ 246 h 999"/>
                    <a:gd name="T14" fmla="*/ 102 w 1684"/>
                    <a:gd name="T15" fmla="*/ 273 h 999"/>
                    <a:gd name="T16" fmla="*/ 865 w 1684"/>
                    <a:gd name="T17" fmla="*/ 273 h 999"/>
                    <a:gd name="T18" fmla="*/ 884 w 1684"/>
                    <a:gd name="T19" fmla="*/ 273 h 999"/>
                    <a:gd name="T20" fmla="*/ 785 w 1684"/>
                    <a:gd name="T21" fmla="*/ 0 h 999"/>
                    <a:gd name="T22" fmla="*/ 1683 w 1684"/>
                    <a:gd name="T23" fmla="*/ 500 h 999"/>
                    <a:gd name="T24" fmla="*/ 1684 w 1684"/>
                    <a:gd name="T25" fmla="*/ 500 h 999"/>
                    <a:gd name="T26" fmla="*/ 785 w 1684"/>
                    <a:gd name="T27" fmla="*/ 999 h 9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684" h="999" extrusionOk="0">
                      <a:moveTo>
                        <a:pt x="785" y="999"/>
                      </a:moveTo>
                      <a:cubicBezTo>
                        <a:pt x="884" y="726"/>
                        <a:pt x="884" y="726"/>
                        <a:pt x="884" y="726"/>
                      </a:cubicBezTo>
                      <a:cubicBezTo>
                        <a:pt x="865" y="726"/>
                        <a:pt x="865" y="726"/>
                        <a:pt x="865" y="726"/>
                      </a:cubicBezTo>
                      <a:cubicBezTo>
                        <a:pt x="381" y="726"/>
                        <a:pt x="381" y="726"/>
                        <a:pt x="381" y="726"/>
                      </a:cubicBezTo>
                      <a:cubicBezTo>
                        <a:pt x="350" y="726"/>
                        <a:pt x="319" y="719"/>
                        <a:pt x="290" y="702"/>
                      </a:cubicBezTo>
                      <a:cubicBezTo>
                        <a:pt x="262" y="686"/>
                        <a:pt x="240" y="662"/>
                        <a:pt x="224" y="636"/>
                      </a:cubicBezTo>
                      <a:cubicBezTo>
                        <a:pt x="0" y="246"/>
                        <a:pt x="0" y="246"/>
                        <a:pt x="0" y="246"/>
                      </a:cubicBezTo>
                      <a:cubicBezTo>
                        <a:pt x="0" y="246"/>
                        <a:pt x="39" y="273"/>
                        <a:pt x="102" y="273"/>
                      </a:cubicBezTo>
                      <a:cubicBezTo>
                        <a:pt x="165" y="273"/>
                        <a:pt x="865" y="273"/>
                        <a:pt x="865" y="273"/>
                      </a:cubicBezTo>
                      <a:cubicBezTo>
                        <a:pt x="884" y="273"/>
                        <a:pt x="884" y="273"/>
                        <a:pt x="884" y="273"/>
                      </a:cubicBezTo>
                      <a:cubicBezTo>
                        <a:pt x="785" y="0"/>
                        <a:pt x="785" y="0"/>
                        <a:pt x="785" y="0"/>
                      </a:cubicBezTo>
                      <a:cubicBezTo>
                        <a:pt x="1015" y="200"/>
                        <a:pt x="1385" y="389"/>
                        <a:pt x="1683" y="500"/>
                      </a:cubicBezTo>
                      <a:cubicBezTo>
                        <a:pt x="1683" y="500"/>
                        <a:pt x="1683" y="500"/>
                        <a:pt x="1684" y="500"/>
                      </a:cubicBezTo>
                      <a:cubicBezTo>
                        <a:pt x="1385" y="610"/>
                        <a:pt x="1015" y="799"/>
                        <a:pt x="785" y="999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en-US" dirty="0">
                    <a:latin typeface="Arial"/>
                    <a:cs typeface="Arial"/>
                  </a:endParaRPr>
                </a:p>
              </p:txBody>
            </p:sp>
          </p:grpSp>
        </p:grpSp>
        <p:sp>
          <p:nvSpPr>
            <p:cNvPr id="101" name="TextBox 100"/>
            <p:cNvSpPr txBox="1"/>
            <p:nvPr/>
          </p:nvSpPr>
          <p:spPr bwMode="auto">
            <a:xfrm>
              <a:off x="2617790" y="2860147"/>
              <a:ext cx="685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Arial"/>
                  <a:cs typeface="Arial"/>
                </a:rPr>
                <a:t>0</a:t>
              </a:r>
              <a:r>
                <a:rPr lang="ru-RU" sz="3200" b="1" dirty="0">
                  <a:solidFill>
                    <a:schemeClr val="bg1"/>
                  </a:solidFill>
                  <a:latin typeface="Arial"/>
                  <a:cs typeface="Arial"/>
                </a:rPr>
                <a:t>1</a:t>
              </a:r>
              <a:endParaRPr lang="en-US" sz="32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02" name="TextBox 101"/>
            <p:cNvSpPr txBox="1"/>
            <p:nvPr/>
          </p:nvSpPr>
          <p:spPr bwMode="auto">
            <a:xfrm>
              <a:off x="2617790" y="4445420"/>
              <a:ext cx="685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3200" b="1" dirty="0">
                  <a:solidFill>
                    <a:schemeClr val="bg1"/>
                  </a:solidFill>
                  <a:latin typeface="Arial"/>
                  <a:cs typeface="Arial"/>
                </a:rPr>
                <a:t>0</a:t>
              </a:r>
              <a:r>
                <a:rPr lang="ru-RU" sz="3200" b="1" dirty="0">
                  <a:solidFill>
                    <a:schemeClr val="bg1"/>
                  </a:solidFill>
                  <a:latin typeface="Arial"/>
                  <a:cs typeface="Arial"/>
                </a:rPr>
                <a:t>2</a:t>
              </a:r>
              <a:endParaRPr lang="en-US" sz="32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grpSp>
          <p:nvGrpSpPr>
            <p:cNvPr id="103" name="Group 30"/>
            <p:cNvGrpSpPr/>
            <p:nvPr/>
          </p:nvGrpSpPr>
          <p:grpSpPr bwMode="auto">
            <a:xfrm>
              <a:off x="4243372" y="5353702"/>
              <a:ext cx="694930" cy="571082"/>
              <a:chOff x="7000875" y="2609851"/>
              <a:chExt cx="481013" cy="395288"/>
            </a:xfrm>
            <a:solidFill>
              <a:schemeClr val="bg1"/>
            </a:solidFill>
          </p:grpSpPr>
          <p:sp>
            <p:nvSpPr>
              <p:cNvPr id="120" name="Freeform 39"/>
              <p:cNvSpPr/>
              <p:nvPr/>
            </p:nvSpPr>
            <p:spPr bwMode="auto">
              <a:xfrm>
                <a:off x="7000875" y="2638426"/>
                <a:ext cx="419100" cy="366713"/>
              </a:xfrm>
              <a:custGeom>
                <a:avLst/>
                <a:gdLst>
                  <a:gd name="T0" fmla="*/ 2249 w 2905"/>
                  <a:gd name="T1" fmla="*/ 239 h 2540"/>
                  <a:gd name="T2" fmla="*/ 2885 w 2905"/>
                  <a:gd name="T3" fmla="*/ 968 h 2540"/>
                  <a:gd name="T4" fmla="*/ 2609 w 2905"/>
                  <a:gd name="T5" fmla="*/ 1645 h 2540"/>
                  <a:gd name="T6" fmla="*/ 2513 w 2905"/>
                  <a:gd name="T7" fmla="*/ 1837 h 2540"/>
                  <a:gd name="T8" fmla="*/ 2362 w 2905"/>
                  <a:gd name="T9" fmla="*/ 1977 h 2540"/>
                  <a:gd name="T10" fmla="*/ 2169 w 2905"/>
                  <a:gd name="T11" fmla="*/ 2102 h 2540"/>
                  <a:gd name="T12" fmla="*/ 2044 w 2905"/>
                  <a:gd name="T13" fmla="*/ 2294 h 2540"/>
                  <a:gd name="T14" fmla="*/ 1903 w 2905"/>
                  <a:gd name="T15" fmla="*/ 2444 h 2540"/>
                  <a:gd name="T16" fmla="*/ 1710 w 2905"/>
                  <a:gd name="T17" fmla="*/ 2540 h 2540"/>
                  <a:gd name="T18" fmla="*/ 1191 w 2905"/>
                  <a:gd name="T19" fmla="*/ 2359 h 2540"/>
                  <a:gd name="T20" fmla="*/ 1027 w 2905"/>
                  <a:gd name="T21" fmla="*/ 2380 h 2540"/>
                  <a:gd name="T22" fmla="*/ 934 w 2905"/>
                  <a:gd name="T23" fmla="*/ 2229 h 2540"/>
                  <a:gd name="T24" fmla="*/ 907 w 2905"/>
                  <a:gd name="T25" fmla="*/ 2175 h 2540"/>
                  <a:gd name="T26" fmla="*/ 745 w 2905"/>
                  <a:gd name="T27" fmla="*/ 2107 h 2540"/>
                  <a:gd name="T28" fmla="*/ 735 w 2905"/>
                  <a:gd name="T29" fmla="*/ 1941 h 2540"/>
                  <a:gd name="T30" fmla="*/ 612 w 2905"/>
                  <a:gd name="T31" fmla="*/ 1952 h 2540"/>
                  <a:gd name="T32" fmla="*/ 495 w 2905"/>
                  <a:gd name="T33" fmla="*/ 1816 h 2540"/>
                  <a:gd name="T34" fmla="*/ 490 w 2905"/>
                  <a:gd name="T35" fmla="*/ 1730 h 2540"/>
                  <a:gd name="T36" fmla="*/ 323 w 2905"/>
                  <a:gd name="T37" fmla="*/ 1690 h 2540"/>
                  <a:gd name="T38" fmla="*/ 284 w 2905"/>
                  <a:gd name="T39" fmla="*/ 1525 h 2540"/>
                  <a:gd name="T40" fmla="*/ 0 w 2905"/>
                  <a:gd name="T41" fmla="*/ 904 h 2540"/>
                  <a:gd name="T42" fmla="*/ 87 w 2905"/>
                  <a:gd name="T43" fmla="*/ 837 h 2540"/>
                  <a:gd name="T44" fmla="*/ 629 w 2905"/>
                  <a:gd name="T45" fmla="*/ 1240 h 2540"/>
                  <a:gd name="T46" fmla="*/ 771 w 2905"/>
                  <a:gd name="T47" fmla="*/ 1357 h 2540"/>
                  <a:gd name="T48" fmla="*/ 760 w 2905"/>
                  <a:gd name="T49" fmla="*/ 1479 h 2540"/>
                  <a:gd name="T50" fmla="*/ 927 w 2905"/>
                  <a:gd name="T51" fmla="*/ 1489 h 2540"/>
                  <a:gd name="T52" fmla="*/ 996 w 2905"/>
                  <a:gd name="T53" fmla="*/ 1649 h 2540"/>
                  <a:gd name="T54" fmla="*/ 1050 w 2905"/>
                  <a:gd name="T55" fmla="*/ 1676 h 2540"/>
                  <a:gd name="T56" fmla="*/ 1201 w 2905"/>
                  <a:gd name="T57" fmla="*/ 1769 h 2540"/>
                  <a:gd name="T58" fmla="*/ 1181 w 2905"/>
                  <a:gd name="T59" fmla="*/ 1932 h 2540"/>
                  <a:gd name="T60" fmla="*/ 1344 w 2905"/>
                  <a:gd name="T61" fmla="*/ 1912 h 2540"/>
                  <a:gd name="T62" fmla="*/ 1438 w 2905"/>
                  <a:gd name="T63" fmla="*/ 2062 h 2540"/>
                  <a:gd name="T64" fmla="*/ 1716 w 2905"/>
                  <a:gd name="T65" fmla="*/ 2402 h 2540"/>
                  <a:gd name="T66" fmla="*/ 1809 w 2905"/>
                  <a:gd name="T67" fmla="*/ 2325 h 2540"/>
                  <a:gd name="T68" fmla="*/ 1567 w 2905"/>
                  <a:gd name="T69" fmla="*/ 2025 h 2540"/>
                  <a:gd name="T70" fmla="*/ 1633 w 2905"/>
                  <a:gd name="T71" fmla="*/ 1939 h 2540"/>
                  <a:gd name="T72" fmla="*/ 1936 w 2905"/>
                  <a:gd name="T73" fmla="*/ 2183 h 2540"/>
                  <a:gd name="T74" fmla="*/ 2029 w 2905"/>
                  <a:gd name="T75" fmla="*/ 2106 h 2540"/>
                  <a:gd name="T76" fmla="*/ 1786 w 2905"/>
                  <a:gd name="T77" fmla="*/ 1806 h 2540"/>
                  <a:gd name="T78" fmla="*/ 1853 w 2905"/>
                  <a:gd name="T79" fmla="*/ 1720 h 2540"/>
                  <a:gd name="T80" fmla="*/ 2156 w 2905"/>
                  <a:gd name="T81" fmla="*/ 1965 h 2540"/>
                  <a:gd name="T82" fmla="*/ 2249 w 2905"/>
                  <a:gd name="T83" fmla="*/ 1887 h 2540"/>
                  <a:gd name="T84" fmla="*/ 2006 w 2905"/>
                  <a:gd name="T85" fmla="*/ 1587 h 2540"/>
                  <a:gd name="T86" fmla="*/ 2074 w 2905"/>
                  <a:gd name="T87" fmla="*/ 1501 h 2540"/>
                  <a:gd name="T88" fmla="*/ 2377 w 2905"/>
                  <a:gd name="T89" fmla="*/ 1746 h 2540"/>
                  <a:gd name="T90" fmla="*/ 2469 w 2905"/>
                  <a:gd name="T91" fmla="*/ 1669 h 2540"/>
                  <a:gd name="T92" fmla="*/ 2438 w 2905"/>
                  <a:gd name="T93" fmla="*/ 1591 h 2540"/>
                  <a:gd name="T94" fmla="*/ 2295 w 2905"/>
                  <a:gd name="T95" fmla="*/ 1449 h 2540"/>
                  <a:gd name="T96" fmla="*/ 2062 w 2905"/>
                  <a:gd name="T97" fmla="*/ 1218 h 2540"/>
                  <a:gd name="T98" fmla="*/ 1813 w 2905"/>
                  <a:gd name="T99" fmla="*/ 970 h 2540"/>
                  <a:gd name="T100" fmla="*/ 1616 w 2905"/>
                  <a:gd name="T101" fmla="*/ 775 h 2540"/>
                  <a:gd name="T102" fmla="*/ 1537 w 2905"/>
                  <a:gd name="T103" fmla="*/ 706 h 2540"/>
                  <a:gd name="T104" fmla="*/ 1428 w 2905"/>
                  <a:gd name="T105" fmla="*/ 754 h 2540"/>
                  <a:gd name="T106" fmla="*/ 1226 w 2905"/>
                  <a:gd name="T107" fmla="*/ 1069 h 2540"/>
                  <a:gd name="T108" fmla="*/ 976 w 2905"/>
                  <a:gd name="T109" fmla="*/ 1147 h 2540"/>
                  <a:gd name="T110" fmla="*/ 796 w 2905"/>
                  <a:gd name="T111" fmla="*/ 1004 h 2540"/>
                  <a:gd name="T112" fmla="*/ 1064 w 2905"/>
                  <a:gd name="T113" fmla="*/ 203 h 2540"/>
                  <a:gd name="T114" fmla="*/ 1158 w 2905"/>
                  <a:gd name="T115" fmla="*/ 94 h 2540"/>
                  <a:gd name="T116" fmla="*/ 1338 w 2905"/>
                  <a:gd name="T117" fmla="*/ 10 h 2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05" h="2540" extrusionOk="0">
                    <a:moveTo>
                      <a:pt x="1451" y="0"/>
                    </a:moveTo>
                    <a:lnTo>
                      <a:pt x="1493" y="3"/>
                    </a:lnTo>
                    <a:lnTo>
                      <a:pt x="1538" y="11"/>
                    </a:lnTo>
                    <a:lnTo>
                      <a:pt x="1585" y="23"/>
                    </a:lnTo>
                    <a:lnTo>
                      <a:pt x="2221" y="222"/>
                    </a:lnTo>
                    <a:lnTo>
                      <a:pt x="2236" y="229"/>
                    </a:lnTo>
                    <a:lnTo>
                      <a:pt x="2249" y="239"/>
                    </a:lnTo>
                    <a:lnTo>
                      <a:pt x="2885" y="870"/>
                    </a:lnTo>
                    <a:lnTo>
                      <a:pt x="2896" y="886"/>
                    </a:lnTo>
                    <a:lnTo>
                      <a:pt x="2903" y="902"/>
                    </a:lnTo>
                    <a:lnTo>
                      <a:pt x="2905" y="919"/>
                    </a:lnTo>
                    <a:lnTo>
                      <a:pt x="2903" y="936"/>
                    </a:lnTo>
                    <a:lnTo>
                      <a:pt x="2896" y="954"/>
                    </a:lnTo>
                    <a:lnTo>
                      <a:pt x="2885" y="968"/>
                    </a:lnTo>
                    <a:lnTo>
                      <a:pt x="2445" y="1405"/>
                    </a:lnTo>
                    <a:lnTo>
                      <a:pt x="2552" y="1511"/>
                    </a:lnTo>
                    <a:lnTo>
                      <a:pt x="2572" y="1534"/>
                    </a:lnTo>
                    <a:lnTo>
                      <a:pt x="2588" y="1560"/>
                    </a:lnTo>
                    <a:lnTo>
                      <a:pt x="2599" y="1587"/>
                    </a:lnTo>
                    <a:lnTo>
                      <a:pt x="2606" y="1615"/>
                    </a:lnTo>
                    <a:lnTo>
                      <a:pt x="2609" y="1645"/>
                    </a:lnTo>
                    <a:lnTo>
                      <a:pt x="2608" y="1675"/>
                    </a:lnTo>
                    <a:lnTo>
                      <a:pt x="2603" y="1705"/>
                    </a:lnTo>
                    <a:lnTo>
                      <a:pt x="2594" y="1734"/>
                    </a:lnTo>
                    <a:lnTo>
                      <a:pt x="2580" y="1762"/>
                    </a:lnTo>
                    <a:lnTo>
                      <a:pt x="2562" y="1790"/>
                    </a:lnTo>
                    <a:lnTo>
                      <a:pt x="2540" y="1815"/>
                    </a:lnTo>
                    <a:lnTo>
                      <a:pt x="2513" y="1837"/>
                    </a:lnTo>
                    <a:lnTo>
                      <a:pt x="2484" y="1857"/>
                    </a:lnTo>
                    <a:lnTo>
                      <a:pt x="2453" y="1870"/>
                    </a:lnTo>
                    <a:lnTo>
                      <a:pt x="2421" y="1879"/>
                    </a:lnTo>
                    <a:lnTo>
                      <a:pt x="2389" y="1883"/>
                    </a:lnTo>
                    <a:lnTo>
                      <a:pt x="2385" y="1915"/>
                    </a:lnTo>
                    <a:lnTo>
                      <a:pt x="2376" y="1947"/>
                    </a:lnTo>
                    <a:lnTo>
                      <a:pt x="2362" y="1977"/>
                    </a:lnTo>
                    <a:lnTo>
                      <a:pt x="2343" y="2007"/>
                    </a:lnTo>
                    <a:lnTo>
                      <a:pt x="2319" y="2033"/>
                    </a:lnTo>
                    <a:lnTo>
                      <a:pt x="2293" y="2056"/>
                    </a:lnTo>
                    <a:lnTo>
                      <a:pt x="2263" y="2075"/>
                    </a:lnTo>
                    <a:lnTo>
                      <a:pt x="2233" y="2089"/>
                    </a:lnTo>
                    <a:lnTo>
                      <a:pt x="2201" y="2098"/>
                    </a:lnTo>
                    <a:lnTo>
                      <a:pt x="2169" y="2102"/>
                    </a:lnTo>
                    <a:lnTo>
                      <a:pt x="2164" y="2134"/>
                    </a:lnTo>
                    <a:lnTo>
                      <a:pt x="2155" y="2166"/>
                    </a:lnTo>
                    <a:lnTo>
                      <a:pt x="2142" y="2196"/>
                    </a:lnTo>
                    <a:lnTo>
                      <a:pt x="2123" y="2226"/>
                    </a:lnTo>
                    <a:lnTo>
                      <a:pt x="2100" y="2252"/>
                    </a:lnTo>
                    <a:lnTo>
                      <a:pt x="2073" y="2275"/>
                    </a:lnTo>
                    <a:lnTo>
                      <a:pt x="2044" y="2294"/>
                    </a:lnTo>
                    <a:lnTo>
                      <a:pt x="2012" y="2308"/>
                    </a:lnTo>
                    <a:lnTo>
                      <a:pt x="1981" y="2316"/>
                    </a:lnTo>
                    <a:lnTo>
                      <a:pt x="1948" y="2321"/>
                    </a:lnTo>
                    <a:lnTo>
                      <a:pt x="1944" y="2352"/>
                    </a:lnTo>
                    <a:lnTo>
                      <a:pt x="1935" y="2385"/>
                    </a:lnTo>
                    <a:lnTo>
                      <a:pt x="1922" y="2415"/>
                    </a:lnTo>
                    <a:lnTo>
                      <a:pt x="1903" y="2444"/>
                    </a:lnTo>
                    <a:lnTo>
                      <a:pt x="1880" y="2471"/>
                    </a:lnTo>
                    <a:lnTo>
                      <a:pt x="1854" y="2492"/>
                    </a:lnTo>
                    <a:lnTo>
                      <a:pt x="1828" y="2510"/>
                    </a:lnTo>
                    <a:lnTo>
                      <a:pt x="1799" y="2524"/>
                    </a:lnTo>
                    <a:lnTo>
                      <a:pt x="1770" y="2533"/>
                    </a:lnTo>
                    <a:lnTo>
                      <a:pt x="1739" y="2539"/>
                    </a:lnTo>
                    <a:lnTo>
                      <a:pt x="1710" y="2540"/>
                    </a:lnTo>
                    <a:lnTo>
                      <a:pt x="1680" y="2537"/>
                    </a:lnTo>
                    <a:lnTo>
                      <a:pt x="1650" y="2530"/>
                    </a:lnTo>
                    <a:lnTo>
                      <a:pt x="1623" y="2519"/>
                    </a:lnTo>
                    <a:lnTo>
                      <a:pt x="1597" y="2503"/>
                    </a:lnTo>
                    <a:lnTo>
                      <a:pt x="1574" y="2483"/>
                    </a:lnTo>
                    <a:lnTo>
                      <a:pt x="1320" y="2231"/>
                    </a:lnTo>
                    <a:lnTo>
                      <a:pt x="1191" y="2359"/>
                    </a:lnTo>
                    <a:lnTo>
                      <a:pt x="1172" y="2375"/>
                    </a:lnTo>
                    <a:lnTo>
                      <a:pt x="1150" y="2387"/>
                    </a:lnTo>
                    <a:lnTo>
                      <a:pt x="1127" y="2394"/>
                    </a:lnTo>
                    <a:lnTo>
                      <a:pt x="1102" y="2396"/>
                    </a:lnTo>
                    <a:lnTo>
                      <a:pt x="1077" y="2395"/>
                    </a:lnTo>
                    <a:lnTo>
                      <a:pt x="1052" y="2389"/>
                    </a:lnTo>
                    <a:lnTo>
                      <a:pt x="1027" y="2380"/>
                    </a:lnTo>
                    <a:lnTo>
                      <a:pt x="1005" y="2365"/>
                    </a:lnTo>
                    <a:lnTo>
                      <a:pt x="983" y="2347"/>
                    </a:lnTo>
                    <a:lnTo>
                      <a:pt x="965" y="2326"/>
                    </a:lnTo>
                    <a:lnTo>
                      <a:pt x="951" y="2303"/>
                    </a:lnTo>
                    <a:lnTo>
                      <a:pt x="941" y="2278"/>
                    </a:lnTo>
                    <a:lnTo>
                      <a:pt x="935" y="2254"/>
                    </a:lnTo>
                    <a:lnTo>
                      <a:pt x="934" y="2229"/>
                    </a:lnTo>
                    <a:lnTo>
                      <a:pt x="936" y="2204"/>
                    </a:lnTo>
                    <a:lnTo>
                      <a:pt x="944" y="2181"/>
                    </a:lnTo>
                    <a:lnTo>
                      <a:pt x="955" y="2160"/>
                    </a:lnTo>
                    <a:lnTo>
                      <a:pt x="971" y="2140"/>
                    </a:lnTo>
                    <a:lnTo>
                      <a:pt x="952" y="2157"/>
                    </a:lnTo>
                    <a:lnTo>
                      <a:pt x="930" y="2168"/>
                    </a:lnTo>
                    <a:lnTo>
                      <a:pt x="907" y="2175"/>
                    </a:lnTo>
                    <a:lnTo>
                      <a:pt x="882" y="2178"/>
                    </a:lnTo>
                    <a:lnTo>
                      <a:pt x="857" y="2176"/>
                    </a:lnTo>
                    <a:lnTo>
                      <a:pt x="832" y="2170"/>
                    </a:lnTo>
                    <a:lnTo>
                      <a:pt x="808" y="2161"/>
                    </a:lnTo>
                    <a:lnTo>
                      <a:pt x="784" y="2147"/>
                    </a:lnTo>
                    <a:lnTo>
                      <a:pt x="763" y="2128"/>
                    </a:lnTo>
                    <a:lnTo>
                      <a:pt x="745" y="2107"/>
                    </a:lnTo>
                    <a:lnTo>
                      <a:pt x="730" y="2084"/>
                    </a:lnTo>
                    <a:lnTo>
                      <a:pt x="721" y="2060"/>
                    </a:lnTo>
                    <a:lnTo>
                      <a:pt x="715" y="2035"/>
                    </a:lnTo>
                    <a:lnTo>
                      <a:pt x="714" y="2011"/>
                    </a:lnTo>
                    <a:lnTo>
                      <a:pt x="716" y="1986"/>
                    </a:lnTo>
                    <a:lnTo>
                      <a:pt x="723" y="1963"/>
                    </a:lnTo>
                    <a:lnTo>
                      <a:pt x="735" y="1941"/>
                    </a:lnTo>
                    <a:lnTo>
                      <a:pt x="751" y="1922"/>
                    </a:lnTo>
                    <a:lnTo>
                      <a:pt x="731" y="1938"/>
                    </a:lnTo>
                    <a:lnTo>
                      <a:pt x="710" y="1949"/>
                    </a:lnTo>
                    <a:lnTo>
                      <a:pt x="686" y="1956"/>
                    </a:lnTo>
                    <a:lnTo>
                      <a:pt x="662" y="1959"/>
                    </a:lnTo>
                    <a:lnTo>
                      <a:pt x="636" y="1957"/>
                    </a:lnTo>
                    <a:lnTo>
                      <a:pt x="612" y="1952"/>
                    </a:lnTo>
                    <a:lnTo>
                      <a:pt x="588" y="1942"/>
                    </a:lnTo>
                    <a:lnTo>
                      <a:pt x="564" y="1928"/>
                    </a:lnTo>
                    <a:lnTo>
                      <a:pt x="543" y="1909"/>
                    </a:lnTo>
                    <a:lnTo>
                      <a:pt x="524" y="1888"/>
                    </a:lnTo>
                    <a:lnTo>
                      <a:pt x="511" y="1866"/>
                    </a:lnTo>
                    <a:lnTo>
                      <a:pt x="501" y="1841"/>
                    </a:lnTo>
                    <a:lnTo>
                      <a:pt x="495" y="1816"/>
                    </a:lnTo>
                    <a:lnTo>
                      <a:pt x="494" y="1792"/>
                    </a:lnTo>
                    <a:lnTo>
                      <a:pt x="497" y="1767"/>
                    </a:lnTo>
                    <a:lnTo>
                      <a:pt x="504" y="1744"/>
                    </a:lnTo>
                    <a:lnTo>
                      <a:pt x="515" y="1722"/>
                    </a:lnTo>
                    <a:lnTo>
                      <a:pt x="530" y="1703"/>
                    </a:lnTo>
                    <a:lnTo>
                      <a:pt x="511" y="1719"/>
                    </a:lnTo>
                    <a:lnTo>
                      <a:pt x="490" y="1730"/>
                    </a:lnTo>
                    <a:lnTo>
                      <a:pt x="466" y="1737"/>
                    </a:lnTo>
                    <a:lnTo>
                      <a:pt x="442" y="1740"/>
                    </a:lnTo>
                    <a:lnTo>
                      <a:pt x="417" y="1738"/>
                    </a:lnTo>
                    <a:lnTo>
                      <a:pt x="392" y="1733"/>
                    </a:lnTo>
                    <a:lnTo>
                      <a:pt x="367" y="1723"/>
                    </a:lnTo>
                    <a:lnTo>
                      <a:pt x="344" y="1709"/>
                    </a:lnTo>
                    <a:lnTo>
                      <a:pt x="323" y="1690"/>
                    </a:lnTo>
                    <a:lnTo>
                      <a:pt x="305" y="1670"/>
                    </a:lnTo>
                    <a:lnTo>
                      <a:pt x="291" y="1647"/>
                    </a:lnTo>
                    <a:lnTo>
                      <a:pt x="281" y="1622"/>
                    </a:lnTo>
                    <a:lnTo>
                      <a:pt x="275" y="1597"/>
                    </a:lnTo>
                    <a:lnTo>
                      <a:pt x="273" y="1573"/>
                    </a:lnTo>
                    <a:lnTo>
                      <a:pt x="276" y="1549"/>
                    </a:lnTo>
                    <a:lnTo>
                      <a:pt x="284" y="1525"/>
                    </a:lnTo>
                    <a:lnTo>
                      <a:pt x="295" y="1504"/>
                    </a:lnTo>
                    <a:lnTo>
                      <a:pt x="311" y="1485"/>
                    </a:lnTo>
                    <a:lnTo>
                      <a:pt x="432" y="1363"/>
                    </a:lnTo>
                    <a:lnTo>
                      <a:pt x="20" y="952"/>
                    </a:lnTo>
                    <a:lnTo>
                      <a:pt x="9" y="938"/>
                    </a:lnTo>
                    <a:lnTo>
                      <a:pt x="2" y="921"/>
                    </a:lnTo>
                    <a:lnTo>
                      <a:pt x="0" y="904"/>
                    </a:lnTo>
                    <a:lnTo>
                      <a:pt x="2" y="887"/>
                    </a:lnTo>
                    <a:lnTo>
                      <a:pt x="9" y="870"/>
                    </a:lnTo>
                    <a:lnTo>
                      <a:pt x="20" y="855"/>
                    </a:lnTo>
                    <a:lnTo>
                      <a:pt x="35" y="844"/>
                    </a:lnTo>
                    <a:lnTo>
                      <a:pt x="51" y="837"/>
                    </a:lnTo>
                    <a:lnTo>
                      <a:pt x="69" y="835"/>
                    </a:lnTo>
                    <a:lnTo>
                      <a:pt x="87" y="837"/>
                    </a:lnTo>
                    <a:lnTo>
                      <a:pt x="103" y="844"/>
                    </a:lnTo>
                    <a:lnTo>
                      <a:pt x="118" y="855"/>
                    </a:lnTo>
                    <a:lnTo>
                      <a:pt x="531" y="1267"/>
                    </a:lnTo>
                    <a:lnTo>
                      <a:pt x="554" y="1253"/>
                    </a:lnTo>
                    <a:lnTo>
                      <a:pt x="577" y="1243"/>
                    </a:lnTo>
                    <a:lnTo>
                      <a:pt x="603" y="1239"/>
                    </a:lnTo>
                    <a:lnTo>
                      <a:pt x="629" y="1240"/>
                    </a:lnTo>
                    <a:lnTo>
                      <a:pt x="656" y="1245"/>
                    </a:lnTo>
                    <a:lnTo>
                      <a:pt x="681" y="1255"/>
                    </a:lnTo>
                    <a:lnTo>
                      <a:pt x="706" y="1269"/>
                    </a:lnTo>
                    <a:lnTo>
                      <a:pt x="728" y="1288"/>
                    </a:lnTo>
                    <a:lnTo>
                      <a:pt x="747" y="1309"/>
                    </a:lnTo>
                    <a:lnTo>
                      <a:pt x="761" y="1333"/>
                    </a:lnTo>
                    <a:lnTo>
                      <a:pt x="771" y="1357"/>
                    </a:lnTo>
                    <a:lnTo>
                      <a:pt x="776" y="1381"/>
                    </a:lnTo>
                    <a:lnTo>
                      <a:pt x="778" y="1407"/>
                    </a:lnTo>
                    <a:lnTo>
                      <a:pt x="775" y="1431"/>
                    </a:lnTo>
                    <a:lnTo>
                      <a:pt x="768" y="1454"/>
                    </a:lnTo>
                    <a:lnTo>
                      <a:pt x="757" y="1476"/>
                    </a:lnTo>
                    <a:lnTo>
                      <a:pt x="741" y="1495"/>
                    </a:lnTo>
                    <a:lnTo>
                      <a:pt x="760" y="1479"/>
                    </a:lnTo>
                    <a:lnTo>
                      <a:pt x="781" y="1467"/>
                    </a:lnTo>
                    <a:lnTo>
                      <a:pt x="805" y="1460"/>
                    </a:lnTo>
                    <a:lnTo>
                      <a:pt x="829" y="1457"/>
                    </a:lnTo>
                    <a:lnTo>
                      <a:pt x="855" y="1459"/>
                    </a:lnTo>
                    <a:lnTo>
                      <a:pt x="879" y="1464"/>
                    </a:lnTo>
                    <a:lnTo>
                      <a:pt x="904" y="1475"/>
                    </a:lnTo>
                    <a:lnTo>
                      <a:pt x="927" y="1489"/>
                    </a:lnTo>
                    <a:lnTo>
                      <a:pt x="949" y="1507"/>
                    </a:lnTo>
                    <a:lnTo>
                      <a:pt x="967" y="1528"/>
                    </a:lnTo>
                    <a:lnTo>
                      <a:pt x="981" y="1551"/>
                    </a:lnTo>
                    <a:lnTo>
                      <a:pt x="990" y="1575"/>
                    </a:lnTo>
                    <a:lnTo>
                      <a:pt x="997" y="1600"/>
                    </a:lnTo>
                    <a:lnTo>
                      <a:pt x="998" y="1625"/>
                    </a:lnTo>
                    <a:lnTo>
                      <a:pt x="996" y="1649"/>
                    </a:lnTo>
                    <a:lnTo>
                      <a:pt x="988" y="1672"/>
                    </a:lnTo>
                    <a:lnTo>
                      <a:pt x="977" y="1694"/>
                    </a:lnTo>
                    <a:lnTo>
                      <a:pt x="961" y="1714"/>
                    </a:lnTo>
                    <a:lnTo>
                      <a:pt x="980" y="1698"/>
                    </a:lnTo>
                    <a:lnTo>
                      <a:pt x="1002" y="1686"/>
                    </a:lnTo>
                    <a:lnTo>
                      <a:pt x="1025" y="1679"/>
                    </a:lnTo>
                    <a:lnTo>
                      <a:pt x="1050" y="1676"/>
                    </a:lnTo>
                    <a:lnTo>
                      <a:pt x="1075" y="1678"/>
                    </a:lnTo>
                    <a:lnTo>
                      <a:pt x="1100" y="1683"/>
                    </a:lnTo>
                    <a:lnTo>
                      <a:pt x="1124" y="1693"/>
                    </a:lnTo>
                    <a:lnTo>
                      <a:pt x="1148" y="1708"/>
                    </a:lnTo>
                    <a:lnTo>
                      <a:pt x="1169" y="1725"/>
                    </a:lnTo>
                    <a:lnTo>
                      <a:pt x="1187" y="1746"/>
                    </a:lnTo>
                    <a:lnTo>
                      <a:pt x="1201" y="1769"/>
                    </a:lnTo>
                    <a:lnTo>
                      <a:pt x="1211" y="1794"/>
                    </a:lnTo>
                    <a:lnTo>
                      <a:pt x="1217" y="1818"/>
                    </a:lnTo>
                    <a:lnTo>
                      <a:pt x="1218" y="1843"/>
                    </a:lnTo>
                    <a:lnTo>
                      <a:pt x="1215" y="1868"/>
                    </a:lnTo>
                    <a:lnTo>
                      <a:pt x="1208" y="1891"/>
                    </a:lnTo>
                    <a:lnTo>
                      <a:pt x="1196" y="1912"/>
                    </a:lnTo>
                    <a:lnTo>
                      <a:pt x="1181" y="1932"/>
                    </a:lnTo>
                    <a:lnTo>
                      <a:pt x="1201" y="1916"/>
                    </a:lnTo>
                    <a:lnTo>
                      <a:pt x="1222" y="1905"/>
                    </a:lnTo>
                    <a:lnTo>
                      <a:pt x="1245" y="1898"/>
                    </a:lnTo>
                    <a:lnTo>
                      <a:pt x="1270" y="1895"/>
                    </a:lnTo>
                    <a:lnTo>
                      <a:pt x="1294" y="1896"/>
                    </a:lnTo>
                    <a:lnTo>
                      <a:pt x="1320" y="1902"/>
                    </a:lnTo>
                    <a:lnTo>
                      <a:pt x="1344" y="1912"/>
                    </a:lnTo>
                    <a:lnTo>
                      <a:pt x="1367" y="1926"/>
                    </a:lnTo>
                    <a:lnTo>
                      <a:pt x="1388" y="1944"/>
                    </a:lnTo>
                    <a:lnTo>
                      <a:pt x="1407" y="1965"/>
                    </a:lnTo>
                    <a:lnTo>
                      <a:pt x="1421" y="1988"/>
                    </a:lnTo>
                    <a:lnTo>
                      <a:pt x="1431" y="2013"/>
                    </a:lnTo>
                    <a:lnTo>
                      <a:pt x="1436" y="2037"/>
                    </a:lnTo>
                    <a:lnTo>
                      <a:pt x="1438" y="2062"/>
                    </a:lnTo>
                    <a:lnTo>
                      <a:pt x="1435" y="2087"/>
                    </a:lnTo>
                    <a:lnTo>
                      <a:pt x="1428" y="2110"/>
                    </a:lnTo>
                    <a:lnTo>
                      <a:pt x="1416" y="2131"/>
                    </a:lnTo>
                    <a:lnTo>
                      <a:pt x="1672" y="2386"/>
                    </a:lnTo>
                    <a:lnTo>
                      <a:pt x="1685" y="2395"/>
                    </a:lnTo>
                    <a:lnTo>
                      <a:pt x="1699" y="2401"/>
                    </a:lnTo>
                    <a:lnTo>
                      <a:pt x="1716" y="2402"/>
                    </a:lnTo>
                    <a:lnTo>
                      <a:pt x="1733" y="2400"/>
                    </a:lnTo>
                    <a:lnTo>
                      <a:pt x="1750" y="2395"/>
                    </a:lnTo>
                    <a:lnTo>
                      <a:pt x="1767" y="2386"/>
                    </a:lnTo>
                    <a:lnTo>
                      <a:pt x="1782" y="2374"/>
                    </a:lnTo>
                    <a:lnTo>
                      <a:pt x="1794" y="2358"/>
                    </a:lnTo>
                    <a:lnTo>
                      <a:pt x="1803" y="2342"/>
                    </a:lnTo>
                    <a:lnTo>
                      <a:pt x="1809" y="2325"/>
                    </a:lnTo>
                    <a:lnTo>
                      <a:pt x="1811" y="2308"/>
                    </a:lnTo>
                    <a:lnTo>
                      <a:pt x="1809" y="2291"/>
                    </a:lnTo>
                    <a:lnTo>
                      <a:pt x="1803" y="2276"/>
                    </a:lnTo>
                    <a:lnTo>
                      <a:pt x="1794" y="2264"/>
                    </a:lnTo>
                    <a:lnTo>
                      <a:pt x="1584" y="2055"/>
                    </a:lnTo>
                    <a:lnTo>
                      <a:pt x="1573" y="2041"/>
                    </a:lnTo>
                    <a:lnTo>
                      <a:pt x="1567" y="2025"/>
                    </a:lnTo>
                    <a:lnTo>
                      <a:pt x="1564" y="2007"/>
                    </a:lnTo>
                    <a:lnTo>
                      <a:pt x="1567" y="1989"/>
                    </a:lnTo>
                    <a:lnTo>
                      <a:pt x="1573" y="1973"/>
                    </a:lnTo>
                    <a:lnTo>
                      <a:pt x="1584" y="1958"/>
                    </a:lnTo>
                    <a:lnTo>
                      <a:pt x="1599" y="1947"/>
                    </a:lnTo>
                    <a:lnTo>
                      <a:pt x="1616" y="1941"/>
                    </a:lnTo>
                    <a:lnTo>
                      <a:pt x="1633" y="1939"/>
                    </a:lnTo>
                    <a:lnTo>
                      <a:pt x="1650" y="1941"/>
                    </a:lnTo>
                    <a:lnTo>
                      <a:pt x="1668" y="1947"/>
                    </a:lnTo>
                    <a:lnTo>
                      <a:pt x="1682" y="1958"/>
                    </a:lnTo>
                    <a:lnTo>
                      <a:pt x="1892" y="2167"/>
                    </a:lnTo>
                    <a:lnTo>
                      <a:pt x="1904" y="2176"/>
                    </a:lnTo>
                    <a:lnTo>
                      <a:pt x="1920" y="2182"/>
                    </a:lnTo>
                    <a:lnTo>
                      <a:pt x="1936" y="2183"/>
                    </a:lnTo>
                    <a:lnTo>
                      <a:pt x="1953" y="2182"/>
                    </a:lnTo>
                    <a:lnTo>
                      <a:pt x="1971" y="2176"/>
                    </a:lnTo>
                    <a:lnTo>
                      <a:pt x="1987" y="2167"/>
                    </a:lnTo>
                    <a:lnTo>
                      <a:pt x="2002" y="2155"/>
                    </a:lnTo>
                    <a:lnTo>
                      <a:pt x="2015" y="2139"/>
                    </a:lnTo>
                    <a:lnTo>
                      <a:pt x="2024" y="2123"/>
                    </a:lnTo>
                    <a:lnTo>
                      <a:pt x="2029" y="2106"/>
                    </a:lnTo>
                    <a:lnTo>
                      <a:pt x="2031" y="2089"/>
                    </a:lnTo>
                    <a:lnTo>
                      <a:pt x="2029" y="2073"/>
                    </a:lnTo>
                    <a:lnTo>
                      <a:pt x="2024" y="2058"/>
                    </a:lnTo>
                    <a:lnTo>
                      <a:pt x="2015" y="2045"/>
                    </a:lnTo>
                    <a:lnTo>
                      <a:pt x="1804" y="1837"/>
                    </a:lnTo>
                    <a:lnTo>
                      <a:pt x="1793" y="1822"/>
                    </a:lnTo>
                    <a:lnTo>
                      <a:pt x="1786" y="1806"/>
                    </a:lnTo>
                    <a:lnTo>
                      <a:pt x="1784" y="1788"/>
                    </a:lnTo>
                    <a:lnTo>
                      <a:pt x="1786" y="1770"/>
                    </a:lnTo>
                    <a:lnTo>
                      <a:pt x="1793" y="1754"/>
                    </a:lnTo>
                    <a:lnTo>
                      <a:pt x="1804" y="1740"/>
                    </a:lnTo>
                    <a:lnTo>
                      <a:pt x="1820" y="1729"/>
                    </a:lnTo>
                    <a:lnTo>
                      <a:pt x="1836" y="1722"/>
                    </a:lnTo>
                    <a:lnTo>
                      <a:pt x="1853" y="1720"/>
                    </a:lnTo>
                    <a:lnTo>
                      <a:pt x="1871" y="1722"/>
                    </a:lnTo>
                    <a:lnTo>
                      <a:pt x="1887" y="1729"/>
                    </a:lnTo>
                    <a:lnTo>
                      <a:pt x="1902" y="1740"/>
                    </a:lnTo>
                    <a:lnTo>
                      <a:pt x="2112" y="1948"/>
                    </a:lnTo>
                    <a:lnTo>
                      <a:pt x="2125" y="1957"/>
                    </a:lnTo>
                    <a:lnTo>
                      <a:pt x="2140" y="1963"/>
                    </a:lnTo>
                    <a:lnTo>
                      <a:pt x="2156" y="1965"/>
                    </a:lnTo>
                    <a:lnTo>
                      <a:pt x="2174" y="1963"/>
                    </a:lnTo>
                    <a:lnTo>
                      <a:pt x="2190" y="1957"/>
                    </a:lnTo>
                    <a:lnTo>
                      <a:pt x="2207" y="1949"/>
                    </a:lnTo>
                    <a:lnTo>
                      <a:pt x="2223" y="1936"/>
                    </a:lnTo>
                    <a:lnTo>
                      <a:pt x="2235" y="1920"/>
                    </a:lnTo>
                    <a:lnTo>
                      <a:pt x="2244" y="1904"/>
                    </a:lnTo>
                    <a:lnTo>
                      <a:pt x="2249" y="1887"/>
                    </a:lnTo>
                    <a:lnTo>
                      <a:pt x="2251" y="1871"/>
                    </a:lnTo>
                    <a:lnTo>
                      <a:pt x="2249" y="1855"/>
                    </a:lnTo>
                    <a:lnTo>
                      <a:pt x="2244" y="1839"/>
                    </a:lnTo>
                    <a:lnTo>
                      <a:pt x="2234" y="1826"/>
                    </a:lnTo>
                    <a:lnTo>
                      <a:pt x="2025" y="1618"/>
                    </a:lnTo>
                    <a:lnTo>
                      <a:pt x="2013" y="1603"/>
                    </a:lnTo>
                    <a:lnTo>
                      <a:pt x="2006" y="1587"/>
                    </a:lnTo>
                    <a:lnTo>
                      <a:pt x="2004" y="1570"/>
                    </a:lnTo>
                    <a:lnTo>
                      <a:pt x="2006" y="1553"/>
                    </a:lnTo>
                    <a:lnTo>
                      <a:pt x="2013" y="1535"/>
                    </a:lnTo>
                    <a:lnTo>
                      <a:pt x="2025" y="1521"/>
                    </a:lnTo>
                    <a:lnTo>
                      <a:pt x="2039" y="1510"/>
                    </a:lnTo>
                    <a:lnTo>
                      <a:pt x="2055" y="1503"/>
                    </a:lnTo>
                    <a:lnTo>
                      <a:pt x="2074" y="1501"/>
                    </a:lnTo>
                    <a:lnTo>
                      <a:pt x="2091" y="1503"/>
                    </a:lnTo>
                    <a:lnTo>
                      <a:pt x="2107" y="1510"/>
                    </a:lnTo>
                    <a:lnTo>
                      <a:pt x="2122" y="1521"/>
                    </a:lnTo>
                    <a:lnTo>
                      <a:pt x="2332" y="1729"/>
                    </a:lnTo>
                    <a:lnTo>
                      <a:pt x="2345" y="1739"/>
                    </a:lnTo>
                    <a:lnTo>
                      <a:pt x="2359" y="1744"/>
                    </a:lnTo>
                    <a:lnTo>
                      <a:pt x="2377" y="1746"/>
                    </a:lnTo>
                    <a:lnTo>
                      <a:pt x="2393" y="1744"/>
                    </a:lnTo>
                    <a:lnTo>
                      <a:pt x="2410" y="1739"/>
                    </a:lnTo>
                    <a:lnTo>
                      <a:pt x="2427" y="1730"/>
                    </a:lnTo>
                    <a:lnTo>
                      <a:pt x="2442" y="1718"/>
                    </a:lnTo>
                    <a:lnTo>
                      <a:pt x="2455" y="1703"/>
                    </a:lnTo>
                    <a:lnTo>
                      <a:pt x="2463" y="1685"/>
                    </a:lnTo>
                    <a:lnTo>
                      <a:pt x="2469" y="1669"/>
                    </a:lnTo>
                    <a:lnTo>
                      <a:pt x="2471" y="1652"/>
                    </a:lnTo>
                    <a:lnTo>
                      <a:pt x="2469" y="1636"/>
                    </a:lnTo>
                    <a:lnTo>
                      <a:pt x="2463" y="1620"/>
                    </a:lnTo>
                    <a:lnTo>
                      <a:pt x="2454" y="1608"/>
                    </a:lnTo>
                    <a:lnTo>
                      <a:pt x="2452" y="1606"/>
                    </a:lnTo>
                    <a:lnTo>
                      <a:pt x="2447" y="1600"/>
                    </a:lnTo>
                    <a:lnTo>
                      <a:pt x="2438" y="1591"/>
                    </a:lnTo>
                    <a:lnTo>
                      <a:pt x="2426" y="1579"/>
                    </a:lnTo>
                    <a:lnTo>
                      <a:pt x="2410" y="1564"/>
                    </a:lnTo>
                    <a:lnTo>
                      <a:pt x="2392" y="1545"/>
                    </a:lnTo>
                    <a:lnTo>
                      <a:pt x="2372" y="1525"/>
                    </a:lnTo>
                    <a:lnTo>
                      <a:pt x="2348" y="1502"/>
                    </a:lnTo>
                    <a:lnTo>
                      <a:pt x="2323" y="1477"/>
                    </a:lnTo>
                    <a:lnTo>
                      <a:pt x="2295" y="1449"/>
                    </a:lnTo>
                    <a:lnTo>
                      <a:pt x="2265" y="1420"/>
                    </a:lnTo>
                    <a:lnTo>
                      <a:pt x="2235" y="1389"/>
                    </a:lnTo>
                    <a:lnTo>
                      <a:pt x="2202" y="1357"/>
                    </a:lnTo>
                    <a:lnTo>
                      <a:pt x="2169" y="1323"/>
                    </a:lnTo>
                    <a:lnTo>
                      <a:pt x="2134" y="1289"/>
                    </a:lnTo>
                    <a:lnTo>
                      <a:pt x="2099" y="1254"/>
                    </a:lnTo>
                    <a:lnTo>
                      <a:pt x="2062" y="1218"/>
                    </a:lnTo>
                    <a:lnTo>
                      <a:pt x="2027" y="1182"/>
                    </a:lnTo>
                    <a:lnTo>
                      <a:pt x="1990" y="1146"/>
                    </a:lnTo>
                    <a:lnTo>
                      <a:pt x="1954" y="1110"/>
                    </a:lnTo>
                    <a:lnTo>
                      <a:pt x="1918" y="1074"/>
                    </a:lnTo>
                    <a:lnTo>
                      <a:pt x="1882" y="1039"/>
                    </a:lnTo>
                    <a:lnTo>
                      <a:pt x="1847" y="1003"/>
                    </a:lnTo>
                    <a:lnTo>
                      <a:pt x="1813" y="970"/>
                    </a:lnTo>
                    <a:lnTo>
                      <a:pt x="1780" y="937"/>
                    </a:lnTo>
                    <a:lnTo>
                      <a:pt x="1748" y="906"/>
                    </a:lnTo>
                    <a:lnTo>
                      <a:pt x="1718" y="875"/>
                    </a:lnTo>
                    <a:lnTo>
                      <a:pt x="1689" y="847"/>
                    </a:lnTo>
                    <a:lnTo>
                      <a:pt x="1663" y="821"/>
                    </a:lnTo>
                    <a:lnTo>
                      <a:pt x="1638" y="797"/>
                    </a:lnTo>
                    <a:lnTo>
                      <a:pt x="1616" y="775"/>
                    </a:lnTo>
                    <a:lnTo>
                      <a:pt x="1596" y="756"/>
                    </a:lnTo>
                    <a:lnTo>
                      <a:pt x="1579" y="740"/>
                    </a:lnTo>
                    <a:lnTo>
                      <a:pt x="1565" y="725"/>
                    </a:lnTo>
                    <a:lnTo>
                      <a:pt x="1560" y="721"/>
                    </a:lnTo>
                    <a:lnTo>
                      <a:pt x="1553" y="715"/>
                    </a:lnTo>
                    <a:lnTo>
                      <a:pt x="1546" y="711"/>
                    </a:lnTo>
                    <a:lnTo>
                      <a:pt x="1537" y="706"/>
                    </a:lnTo>
                    <a:lnTo>
                      <a:pt x="1527" y="704"/>
                    </a:lnTo>
                    <a:lnTo>
                      <a:pt x="1515" y="703"/>
                    </a:lnTo>
                    <a:lnTo>
                      <a:pt x="1501" y="705"/>
                    </a:lnTo>
                    <a:lnTo>
                      <a:pt x="1485" y="711"/>
                    </a:lnTo>
                    <a:lnTo>
                      <a:pt x="1468" y="720"/>
                    </a:lnTo>
                    <a:lnTo>
                      <a:pt x="1449" y="735"/>
                    </a:lnTo>
                    <a:lnTo>
                      <a:pt x="1428" y="754"/>
                    </a:lnTo>
                    <a:lnTo>
                      <a:pt x="1405" y="779"/>
                    </a:lnTo>
                    <a:lnTo>
                      <a:pt x="1383" y="808"/>
                    </a:lnTo>
                    <a:lnTo>
                      <a:pt x="1366" y="837"/>
                    </a:lnTo>
                    <a:lnTo>
                      <a:pt x="1270" y="1012"/>
                    </a:lnTo>
                    <a:lnTo>
                      <a:pt x="1259" y="1031"/>
                    </a:lnTo>
                    <a:lnTo>
                      <a:pt x="1244" y="1050"/>
                    </a:lnTo>
                    <a:lnTo>
                      <a:pt x="1226" y="1069"/>
                    </a:lnTo>
                    <a:lnTo>
                      <a:pt x="1194" y="1096"/>
                    </a:lnTo>
                    <a:lnTo>
                      <a:pt x="1161" y="1119"/>
                    </a:lnTo>
                    <a:lnTo>
                      <a:pt x="1125" y="1136"/>
                    </a:lnTo>
                    <a:lnTo>
                      <a:pt x="1089" y="1147"/>
                    </a:lnTo>
                    <a:lnTo>
                      <a:pt x="1052" y="1153"/>
                    </a:lnTo>
                    <a:lnTo>
                      <a:pt x="1014" y="1153"/>
                    </a:lnTo>
                    <a:lnTo>
                      <a:pt x="976" y="1147"/>
                    </a:lnTo>
                    <a:lnTo>
                      <a:pt x="944" y="1137"/>
                    </a:lnTo>
                    <a:lnTo>
                      <a:pt x="913" y="1123"/>
                    </a:lnTo>
                    <a:lnTo>
                      <a:pt x="883" y="1106"/>
                    </a:lnTo>
                    <a:lnTo>
                      <a:pt x="858" y="1085"/>
                    </a:lnTo>
                    <a:lnTo>
                      <a:pt x="833" y="1061"/>
                    </a:lnTo>
                    <a:lnTo>
                      <a:pt x="813" y="1034"/>
                    </a:lnTo>
                    <a:lnTo>
                      <a:pt x="796" y="1004"/>
                    </a:lnTo>
                    <a:lnTo>
                      <a:pt x="784" y="980"/>
                    </a:lnTo>
                    <a:lnTo>
                      <a:pt x="777" y="955"/>
                    </a:lnTo>
                    <a:lnTo>
                      <a:pt x="772" y="930"/>
                    </a:lnTo>
                    <a:lnTo>
                      <a:pt x="772" y="908"/>
                    </a:lnTo>
                    <a:lnTo>
                      <a:pt x="774" y="886"/>
                    </a:lnTo>
                    <a:lnTo>
                      <a:pt x="781" y="866"/>
                    </a:lnTo>
                    <a:lnTo>
                      <a:pt x="1064" y="203"/>
                    </a:lnTo>
                    <a:lnTo>
                      <a:pt x="1074" y="185"/>
                    </a:lnTo>
                    <a:lnTo>
                      <a:pt x="1086" y="166"/>
                    </a:lnTo>
                    <a:lnTo>
                      <a:pt x="1102" y="147"/>
                    </a:lnTo>
                    <a:lnTo>
                      <a:pt x="1120" y="126"/>
                    </a:lnTo>
                    <a:lnTo>
                      <a:pt x="1130" y="117"/>
                    </a:lnTo>
                    <a:lnTo>
                      <a:pt x="1142" y="106"/>
                    </a:lnTo>
                    <a:lnTo>
                      <a:pt x="1158" y="94"/>
                    </a:lnTo>
                    <a:lnTo>
                      <a:pt x="1176" y="81"/>
                    </a:lnTo>
                    <a:lnTo>
                      <a:pt x="1196" y="67"/>
                    </a:lnTo>
                    <a:lnTo>
                      <a:pt x="1220" y="53"/>
                    </a:lnTo>
                    <a:lnTo>
                      <a:pt x="1245" y="40"/>
                    </a:lnTo>
                    <a:lnTo>
                      <a:pt x="1274" y="28"/>
                    </a:lnTo>
                    <a:lnTo>
                      <a:pt x="1305" y="18"/>
                    </a:lnTo>
                    <a:lnTo>
                      <a:pt x="1338" y="10"/>
                    </a:lnTo>
                    <a:lnTo>
                      <a:pt x="1373" y="3"/>
                    </a:lnTo>
                    <a:lnTo>
                      <a:pt x="1412" y="0"/>
                    </a:lnTo>
                    <a:lnTo>
                      <a:pt x="145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dirty="0">
                  <a:latin typeface="Arial"/>
                  <a:cs typeface="Arial"/>
                </a:endParaRPr>
              </a:p>
            </p:txBody>
          </p:sp>
          <p:sp>
            <p:nvSpPr>
              <p:cNvPr id="121" name="Freeform 40"/>
              <p:cNvSpPr>
                <a:spLocks noEditPoints="1"/>
              </p:cNvSpPr>
              <p:nvPr/>
            </p:nvSpPr>
            <p:spPr bwMode="auto">
              <a:xfrm>
                <a:off x="7332663" y="2609851"/>
                <a:ext cx="149225" cy="147638"/>
              </a:xfrm>
              <a:custGeom>
                <a:avLst/>
                <a:gdLst>
                  <a:gd name="T0" fmla="*/ 671 w 1031"/>
                  <a:gd name="T1" fmla="*/ 657 h 1025"/>
                  <a:gd name="T2" fmla="*/ 626 w 1031"/>
                  <a:gd name="T3" fmla="*/ 679 h 1025"/>
                  <a:gd name="T4" fmla="*/ 595 w 1031"/>
                  <a:gd name="T5" fmla="*/ 718 h 1025"/>
                  <a:gd name="T6" fmla="*/ 584 w 1031"/>
                  <a:gd name="T7" fmla="*/ 766 h 1025"/>
                  <a:gd name="T8" fmla="*/ 595 w 1031"/>
                  <a:gd name="T9" fmla="*/ 817 h 1025"/>
                  <a:gd name="T10" fmla="*/ 626 w 1031"/>
                  <a:gd name="T11" fmla="*/ 854 h 1025"/>
                  <a:gd name="T12" fmla="*/ 671 w 1031"/>
                  <a:gd name="T13" fmla="*/ 877 h 1025"/>
                  <a:gd name="T14" fmla="*/ 723 w 1031"/>
                  <a:gd name="T15" fmla="*/ 877 h 1025"/>
                  <a:gd name="T16" fmla="*/ 768 w 1031"/>
                  <a:gd name="T17" fmla="*/ 854 h 1025"/>
                  <a:gd name="T18" fmla="*/ 800 w 1031"/>
                  <a:gd name="T19" fmla="*/ 816 h 1025"/>
                  <a:gd name="T20" fmla="*/ 811 w 1031"/>
                  <a:gd name="T21" fmla="*/ 766 h 1025"/>
                  <a:gd name="T22" fmla="*/ 800 w 1031"/>
                  <a:gd name="T23" fmla="*/ 718 h 1025"/>
                  <a:gd name="T24" fmla="*/ 768 w 1031"/>
                  <a:gd name="T25" fmla="*/ 679 h 1025"/>
                  <a:gd name="T26" fmla="*/ 723 w 1031"/>
                  <a:gd name="T27" fmla="*/ 657 h 1025"/>
                  <a:gd name="T28" fmla="*/ 345 w 1031"/>
                  <a:gd name="T29" fmla="*/ 0 h 1025"/>
                  <a:gd name="T30" fmla="*/ 391 w 1031"/>
                  <a:gd name="T31" fmla="*/ 12 h 1025"/>
                  <a:gd name="T32" fmla="*/ 432 w 1031"/>
                  <a:gd name="T33" fmla="*/ 39 h 1025"/>
                  <a:gd name="T34" fmla="*/ 1007 w 1031"/>
                  <a:gd name="T35" fmla="*/ 615 h 1025"/>
                  <a:gd name="T36" fmla="*/ 1027 w 1031"/>
                  <a:gd name="T37" fmla="*/ 659 h 1025"/>
                  <a:gd name="T38" fmla="*/ 1031 w 1031"/>
                  <a:gd name="T39" fmla="*/ 705 h 1025"/>
                  <a:gd name="T40" fmla="*/ 1019 w 1031"/>
                  <a:gd name="T41" fmla="*/ 751 h 1025"/>
                  <a:gd name="T42" fmla="*/ 992 w 1031"/>
                  <a:gd name="T43" fmla="*/ 791 h 1025"/>
                  <a:gd name="T44" fmla="*/ 776 w 1031"/>
                  <a:gd name="T45" fmla="*/ 1001 h 1025"/>
                  <a:gd name="T46" fmla="*/ 732 w 1031"/>
                  <a:gd name="T47" fmla="*/ 1021 h 1025"/>
                  <a:gd name="T48" fmla="*/ 686 w 1031"/>
                  <a:gd name="T49" fmla="*/ 1025 h 1025"/>
                  <a:gd name="T50" fmla="*/ 640 w 1031"/>
                  <a:gd name="T51" fmla="*/ 1013 h 1025"/>
                  <a:gd name="T52" fmla="*/ 600 w 1031"/>
                  <a:gd name="T53" fmla="*/ 985 h 1025"/>
                  <a:gd name="T54" fmla="*/ 24 w 1031"/>
                  <a:gd name="T55" fmla="*/ 409 h 1025"/>
                  <a:gd name="T56" fmla="*/ 4 w 1031"/>
                  <a:gd name="T57" fmla="*/ 367 h 1025"/>
                  <a:gd name="T58" fmla="*/ 0 w 1031"/>
                  <a:gd name="T59" fmla="*/ 320 h 1025"/>
                  <a:gd name="T60" fmla="*/ 11 w 1031"/>
                  <a:gd name="T61" fmla="*/ 275 h 1025"/>
                  <a:gd name="T62" fmla="*/ 40 w 1031"/>
                  <a:gd name="T63" fmla="*/ 234 h 1025"/>
                  <a:gd name="T64" fmla="*/ 255 w 1031"/>
                  <a:gd name="T65" fmla="*/ 24 h 1025"/>
                  <a:gd name="T66" fmla="*/ 298 w 1031"/>
                  <a:gd name="T67" fmla="*/ 4 h 1025"/>
                  <a:gd name="T68" fmla="*/ 345 w 1031"/>
                  <a:gd name="T69" fmla="*/ 0 h 10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31" h="1025" extrusionOk="0">
                    <a:moveTo>
                      <a:pt x="698" y="654"/>
                    </a:moveTo>
                    <a:lnTo>
                      <a:pt x="671" y="657"/>
                    </a:lnTo>
                    <a:lnTo>
                      <a:pt x="648" y="665"/>
                    </a:lnTo>
                    <a:lnTo>
                      <a:pt x="626" y="679"/>
                    </a:lnTo>
                    <a:lnTo>
                      <a:pt x="609" y="696"/>
                    </a:lnTo>
                    <a:lnTo>
                      <a:pt x="595" y="718"/>
                    </a:lnTo>
                    <a:lnTo>
                      <a:pt x="587" y="741"/>
                    </a:lnTo>
                    <a:lnTo>
                      <a:pt x="584" y="766"/>
                    </a:lnTo>
                    <a:lnTo>
                      <a:pt x="587" y="793"/>
                    </a:lnTo>
                    <a:lnTo>
                      <a:pt x="595" y="817"/>
                    </a:lnTo>
                    <a:lnTo>
                      <a:pt x="609" y="837"/>
                    </a:lnTo>
                    <a:lnTo>
                      <a:pt x="626" y="854"/>
                    </a:lnTo>
                    <a:lnTo>
                      <a:pt x="648" y="868"/>
                    </a:lnTo>
                    <a:lnTo>
                      <a:pt x="671" y="877"/>
                    </a:lnTo>
                    <a:lnTo>
                      <a:pt x="698" y="880"/>
                    </a:lnTo>
                    <a:lnTo>
                      <a:pt x="723" y="877"/>
                    </a:lnTo>
                    <a:lnTo>
                      <a:pt x="748" y="868"/>
                    </a:lnTo>
                    <a:lnTo>
                      <a:pt x="768" y="854"/>
                    </a:lnTo>
                    <a:lnTo>
                      <a:pt x="785" y="837"/>
                    </a:lnTo>
                    <a:lnTo>
                      <a:pt x="800" y="816"/>
                    </a:lnTo>
                    <a:lnTo>
                      <a:pt x="808" y="793"/>
                    </a:lnTo>
                    <a:lnTo>
                      <a:pt x="811" y="766"/>
                    </a:lnTo>
                    <a:lnTo>
                      <a:pt x="808" y="741"/>
                    </a:lnTo>
                    <a:lnTo>
                      <a:pt x="800" y="718"/>
                    </a:lnTo>
                    <a:lnTo>
                      <a:pt x="785" y="696"/>
                    </a:lnTo>
                    <a:lnTo>
                      <a:pt x="768" y="679"/>
                    </a:lnTo>
                    <a:lnTo>
                      <a:pt x="748" y="665"/>
                    </a:lnTo>
                    <a:lnTo>
                      <a:pt x="723" y="657"/>
                    </a:lnTo>
                    <a:lnTo>
                      <a:pt x="698" y="654"/>
                    </a:lnTo>
                    <a:close/>
                    <a:moveTo>
                      <a:pt x="345" y="0"/>
                    </a:moveTo>
                    <a:lnTo>
                      <a:pt x="368" y="4"/>
                    </a:lnTo>
                    <a:lnTo>
                      <a:pt x="391" y="12"/>
                    </a:lnTo>
                    <a:lnTo>
                      <a:pt x="412" y="24"/>
                    </a:lnTo>
                    <a:lnTo>
                      <a:pt x="432" y="39"/>
                    </a:lnTo>
                    <a:lnTo>
                      <a:pt x="992" y="596"/>
                    </a:lnTo>
                    <a:lnTo>
                      <a:pt x="1007" y="615"/>
                    </a:lnTo>
                    <a:lnTo>
                      <a:pt x="1019" y="637"/>
                    </a:lnTo>
                    <a:lnTo>
                      <a:pt x="1027" y="659"/>
                    </a:lnTo>
                    <a:lnTo>
                      <a:pt x="1031" y="682"/>
                    </a:lnTo>
                    <a:lnTo>
                      <a:pt x="1031" y="705"/>
                    </a:lnTo>
                    <a:lnTo>
                      <a:pt x="1027" y="729"/>
                    </a:lnTo>
                    <a:lnTo>
                      <a:pt x="1019" y="751"/>
                    </a:lnTo>
                    <a:lnTo>
                      <a:pt x="1007" y="771"/>
                    </a:lnTo>
                    <a:lnTo>
                      <a:pt x="992" y="791"/>
                    </a:lnTo>
                    <a:lnTo>
                      <a:pt x="796" y="985"/>
                    </a:lnTo>
                    <a:lnTo>
                      <a:pt x="776" y="1001"/>
                    </a:lnTo>
                    <a:lnTo>
                      <a:pt x="755" y="1013"/>
                    </a:lnTo>
                    <a:lnTo>
                      <a:pt x="732" y="1021"/>
                    </a:lnTo>
                    <a:lnTo>
                      <a:pt x="709" y="1025"/>
                    </a:lnTo>
                    <a:lnTo>
                      <a:pt x="686" y="1025"/>
                    </a:lnTo>
                    <a:lnTo>
                      <a:pt x="663" y="1021"/>
                    </a:lnTo>
                    <a:lnTo>
                      <a:pt x="640" y="1013"/>
                    </a:lnTo>
                    <a:lnTo>
                      <a:pt x="619" y="1001"/>
                    </a:lnTo>
                    <a:lnTo>
                      <a:pt x="600" y="985"/>
                    </a:lnTo>
                    <a:lnTo>
                      <a:pt x="40" y="429"/>
                    </a:lnTo>
                    <a:lnTo>
                      <a:pt x="24" y="409"/>
                    </a:lnTo>
                    <a:lnTo>
                      <a:pt x="11" y="389"/>
                    </a:lnTo>
                    <a:lnTo>
                      <a:pt x="4" y="367"/>
                    </a:lnTo>
                    <a:lnTo>
                      <a:pt x="0" y="344"/>
                    </a:lnTo>
                    <a:lnTo>
                      <a:pt x="0" y="320"/>
                    </a:lnTo>
                    <a:lnTo>
                      <a:pt x="4" y="297"/>
                    </a:lnTo>
                    <a:lnTo>
                      <a:pt x="11" y="275"/>
                    </a:lnTo>
                    <a:lnTo>
                      <a:pt x="24" y="253"/>
                    </a:lnTo>
                    <a:lnTo>
                      <a:pt x="40" y="234"/>
                    </a:lnTo>
                    <a:lnTo>
                      <a:pt x="236" y="39"/>
                    </a:lnTo>
                    <a:lnTo>
                      <a:pt x="255" y="24"/>
                    </a:lnTo>
                    <a:lnTo>
                      <a:pt x="275" y="12"/>
                    </a:lnTo>
                    <a:lnTo>
                      <a:pt x="298" y="4"/>
                    </a:lnTo>
                    <a:lnTo>
                      <a:pt x="321" y="0"/>
                    </a:lnTo>
                    <a:lnTo>
                      <a:pt x="34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104" name="Group 33"/>
            <p:cNvGrpSpPr/>
            <p:nvPr/>
          </p:nvGrpSpPr>
          <p:grpSpPr bwMode="auto">
            <a:xfrm>
              <a:off x="4289852" y="3708906"/>
              <a:ext cx="601970" cy="606064"/>
              <a:chOff x="7156450" y="2708275"/>
              <a:chExt cx="233363" cy="234950"/>
            </a:xfrm>
            <a:solidFill>
              <a:schemeClr val="bg1"/>
            </a:solidFill>
          </p:grpSpPr>
          <p:sp>
            <p:nvSpPr>
              <p:cNvPr id="118" name="Rectangle 33"/>
              <p:cNvSpPr>
                <a:spLocks noChangeArrowheads="1"/>
              </p:cNvSpPr>
              <p:nvPr/>
            </p:nvSpPr>
            <p:spPr bwMode="auto">
              <a:xfrm>
                <a:off x="7156450" y="2803525"/>
                <a:ext cx="41275" cy="1238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dirty="0">
                  <a:latin typeface="Arial"/>
                  <a:cs typeface="Arial"/>
                </a:endParaRPr>
              </a:p>
            </p:txBody>
          </p:sp>
          <p:sp>
            <p:nvSpPr>
              <p:cNvPr id="119" name="Freeform 34"/>
              <p:cNvSpPr>
                <a:spLocks noEditPoints="1"/>
              </p:cNvSpPr>
              <p:nvPr/>
            </p:nvSpPr>
            <p:spPr bwMode="auto">
              <a:xfrm>
                <a:off x="7215188" y="2708275"/>
                <a:ext cx="174625" cy="234950"/>
              </a:xfrm>
              <a:custGeom>
                <a:avLst/>
                <a:gdLst>
                  <a:gd name="T0" fmla="*/ 790 w 2315"/>
                  <a:gd name="T1" fmla="*/ 1051 h 3103"/>
                  <a:gd name="T2" fmla="*/ 645 w 2315"/>
                  <a:gd name="T3" fmla="*/ 1093 h 3103"/>
                  <a:gd name="T4" fmla="*/ 513 w 2315"/>
                  <a:gd name="T5" fmla="*/ 1176 h 3103"/>
                  <a:gd name="T6" fmla="*/ 407 w 2315"/>
                  <a:gd name="T7" fmla="*/ 1297 h 3103"/>
                  <a:gd name="T8" fmla="*/ 338 w 2315"/>
                  <a:gd name="T9" fmla="*/ 1438 h 3103"/>
                  <a:gd name="T10" fmla="*/ 311 w 2315"/>
                  <a:gd name="T11" fmla="*/ 1590 h 3103"/>
                  <a:gd name="T12" fmla="*/ 324 w 2315"/>
                  <a:gd name="T13" fmla="*/ 1743 h 3103"/>
                  <a:gd name="T14" fmla="*/ 378 w 2315"/>
                  <a:gd name="T15" fmla="*/ 1890 h 3103"/>
                  <a:gd name="T16" fmla="*/ 473 w 2315"/>
                  <a:gd name="T17" fmla="*/ 2018 h 3103"/>
                  <a:gd name="T18" fmla="*/ 600 w 2315"/>
                  <a:gd name="T19" fmla="*/ 2115 h 3103"/>
                  <a:gd name="T20" fmla="*/ 741 w 2315"/>
                  <a:gd name="T21" fmla="*/ 2170 h 3103"/>
                  <a:gd name="T22" fmla="*/ 891 w 2315"/>
                  <a:gd name="T23" fmla="*/ 2184 h 3103"/>
                  <a:gd name="T24" fmla="*/ 1039 w 2315"/>
                  <a:gd name="T25" fmla="*/ 2157 h 3103"/>
                  <a:gd name="T26" fmla="*/ 1176 w 2315"/>
                  <a:gd name="T27" fmla="*/ 2087 h 3103"/>
                  <a:gd name="T28" fmla="*/ 1294 w 2315"/>
                  <a:gd name="T29" fmla="*/ 1977 h 3103"/>
                  <a:gd name="T30" fmla="*/ 1375 w 2315"/>
                  <a:gd name="T31" fmla="*/ 1842 h 3103"/>
                  <a:gd name="T32" fmla="*/ 1415 w 2315"/>
                  <a:gd name="T33" fmla="*/ 1693 h 3103"/>
                  <a:gd name="T34" fmla="*/ 1415 w 2315"/>
                  <a:gd name="T35" fmla="*/ 1539 h 3103"/>
                  <a:gd name="T36" fmla="*/ 1375 w 2315"/>
                  <a:gd name="T37" fmla="*/ 1390 h 3103"/>
                  <a:gd name="T38" fmla="*/ 1294 w 2315"/>
                  <a:gd name="T39" fmla="*/ 1253 h 3103"/>
                  <a:gd name="T40" fmla="*/ 1176 w 2315"/>
                  <a:gd name="T41" fmla="*/ 1143 h 3103"/>
                  <a:gd name="T42" fmla="*/ 1039 w 2315"/>
                  <a:gd name="T43" fmla="*/ 1074 h 3103"/>
                  <a:gd name="T44" fmla="*/ 891 w 2315"/>
                  <a:gd name="T45" fmla="*/ 1046 h 3103"/>
                  <a:gd name="T46" fmla="*/ 1320 w 2315"/>
                  <a:gd name="T47" fmla="*/ 1046 h 3103"/>
                  <a:gd name="T48" fmla="*/ 1417 w 2315"/>
                  <a:gd name="T49" fmla="*/ 1140 h 3103"/>
                  <a:gd name="T50" fmla="*/ 1515 w 2315"/>
                  <a:gd name="T51" fmla="*/ 1297 h 3103"/>
                  <a:gd name="T52" fmla="*/ 1571 w 2315"/>
                  <a:gd name="T53" fmla="*/ 1468 h 3103"/>
                  <a:gd name="T54" fmla="*/ 1584 w 2315"/>
                  <a:gd name="T55" fmla="*/ 1647 h 3103"/>
                  <a:gd name="T56" fmla="*/ 1555 w 2315"/>
                  <a:gd name="T57" fmla="*/ 1825 h 3103"/>
                  <a:gd name="T58" fmla="*/ 1484 w 2315"/>
                  <a:gd name="T59" fmla="*/ 1992 h 3103"/>
                  <a:gd name="T60" fmla="*/ 1664 w 2315"/>
                  <a:gd name="T61" fmla="*/ 2118 h 3103"/>
                  <a:gd name="T62" fmla="*/ 2315 w 2315"/>
                  <a:gd name="T63" fmla="*/ 2800 h 3103"/>
                  <a:gd name="T64" fmla="*/ 2307 w 2315"/>
                  <a:gd name="T65" fmla="*/ 2859 h 3103"/>
                  <a:gd name="T66" fmla="*/ 2276 w 2315"/>
                  <a:gd name="T67" fmla="*/ 2943 h 3103"/>
                  <a:gd name="T68" fmla="*/ 2209 w 2315"/>
                  <a:gd name="T69" fmla="*/ 3030 h 3103"/>
                  <a:gd name="T70" fmla="*/ 2128 w 2315"/>
                  <a:gd name="T71" fmla="*/ 3078 h 3103"/>
                  <a:gd name="T72" fmla="*/ 2053 w 2315"/>
                  <a:gd name="T73" fmla="*/ 3099 h 3103"/>
                  <a:gd name="T74" fmla="*/ 2010 w 2315"/>
                  <a:gd name="T75" fmla="*/ 3103 h 3103"/>
                  <a:gd name="T76" fmla="*/ 1403 w 2315"/>
                  <a:gd name="T77" fmla="*/ 2335 h 3103"/>
                  <a:gd name="T78" fmla="*/ 774 w 2315"/>
                  <a:gd name="T79" fmla="*/ 2903 h 3103"/>
                  <a:gd name="T80" fmla="*/ 657 w 2315"/>
                  <a:gd name="T81" fmla="*/ 2320 h 3103"/>
                  <a:gd name="T82" fmla="*/ 544 w 2315"/>
                  <a:gd name="T83" fmla="*/ 2903 h 3103"/>
                  <a:gd name="T84" fmla="*/ 545 w 2315"/>
                  <a:gd name="T85" fmla="*/ 687 h 3103"/>
                  <a:gd name="T86" fmla="*/ 657 w 2315"/>
                  <a:gd name="T87" fmla="*/ 911 h 3103"/>
                  <a:gd name="T88" fmla="*/ 774 w 2315"/>
                  <a:gd name="T89" fmla="*/ 0 h 3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315" h="3103" extrusionOk="0">
                    <a:moveTo>
                      <a:pt x="891" y="1046"/>
                    </a:moveTo>
                    <a:lnTo>
                      <a:pt x="841" y="1046"/>
                    </a:lnTo>
                    <a:lnTo>
                      <a:pt x="790" y="1051"/>
                    </a:lnTo>
                    <a:lnTo>
                      <a:pt x="741" y="1061"/>
                    </a:lnTo>
                    <a:lnTo>
                      <a:pt x="693" y="1074"/>
                    </a:lnTo>
                    <a:lnTo>
                      <a:pt x="645" y="1093"/>
                    </a:lnTo>
                    <a:lnTo>
                      <a:pt x="600" y="1116"/>
                    </a:lnTo>
                    <a:lnTo>
                      <a:pt x="555" y="1143"/>
                    </a:lnTo>
                    <a:lnTo>
                      <a:pt x="513" y="1176"/>
                    </a:lnTo>
                    <a:lnTo>
                      <a:pt x="474" y="1213"/>
                    </a:lnTo>
                    <a:lnTo>
                      <a:pt x="438" y="1253"/>
                    </a:lnTo>
                    <a:lnTo>
                      <a:pt x="407" y="1297"/>
                    </a:lnTo>
                    <a:lnTo>
                      <a:pt x="379" y="1342"/>
                    </a:lnTo>
                    <a:lnTo>
                      <a:pt x="356" y="1390"/>
                    </a:lnTo>
                    <a:lnTo>
                      <a:pt x="338" y="1438"/>
                    </a:lnTo>
                    <a:lnTo>
                      <a:pt x="325" y="1487"/>
                    </a:lnTo>
                    <a:lnTo>
                      <a:pt x="316" y="1539"/>
                    </a:lnTo>
                    <a:lnTo>
                      <a:pt x="311" y="1590"/>
                    </a:lnTo>
                    <a:lnTo>
                      <a:pt x="311" y="1641"/>
                    </a:lnTo>
                    <a:lnTo>
                      <a:pt x="316" y="1693"/>
                    </a:lnTo>
                    <a:lnTo>
                      <a:pt x="324" y="1743"/>
                    </a:lnTo>
                    <a:lnTo>
                      <a:pt x="338" y="1794"/>
                    </a:lnTo>
                    <a:lnTo>
                      <a:pt x="356" y="1842"/>
                    </a:lnTo>
                    <a:lnTo>
                      <a:pt x="378" y="1890"/>
                    </a:lnTo>
                    <a:lnTo>
                      <a:pt x="406" y="1935"/>
                    </a:lnTo>
                    <a:lnTo>
                      <a:pt x="437" y="1977"/>
                    </a:lnTo>
                    <a:lnTo>
                      <a:pt x="473" y="2018"/>
                    </a:lnTo>
                    <a:lnTo>
                      <a:pt x="513" y="2054"/>
                    </a:lnTo>
                    <a:lnTo>
                      <a:pt x="554" y="2087"/>
                    </a:lnTo>
                    <a:lnTo>
                      <a:pt x="600" y="2115"/>
                    </a:lnTo>
                    <a:lnTo>
                      <a:pt x="645" y="2138"/>
                    </a:lnTo>
                    <a:lnTo>
                      <a:pt x="693" y="2157"/>
                    </a:lnTo>
                    <a:lnTo>
                      <a:pt x="741" y="2170"/>
                    </a:lnTo>
                    <a:lnTo>
                      <a:pt x="790" y="2179"/>
                    </a:lnTo>
                    <a:lnTo>
                      <a:pt x="841" y="2184"/>
                    </a:lnTo>
                    <a:lnTo>
                      <a:pt x="891" y="2184"/>
                    </a:lnTo>
                    <a:lnTo>
                      <a:pt x="941" y="2179"/>
                    </a:lnTo>
                    <a:lnTo>
                      <a:pt x="990" y="2170"/>
                    </a:lnTo>
                    <a:lnTo>
                      <a:pt x="1039" y="2157"/>
                    </a:lnTo>
                    <a:lnTo>
                      <a:pt x="1087" y="2138"/>
                    </a:lnTo>
                    <a:lnTo>
                      <a:pt x="1132" y="2115"/>
                    </a:lnTo>
                    <a:lnTo>
                      <a:pt x="1176" y="2087"/>
                    </a:lnTo>
                    <a:lnTo>
                      <a:pt x="1218" y="2054"/>
                    </a:lnTo>
                    <a:lnTo>
                      <a:pt x="1258" y="2018"/>
                    </a:lnTo>
                    <a:lnTo>
                      <a:pt x="1294" y="1977"/>
                    </a:lnTo>
                    <a:lnTo>
                      <a:pt x="1326" y="1934"/>
                    </a:lnTo>
                    <a:lnTo>
                      <a:pt x="1352" y="1888"/>
                    </a:lnTo>
                    <a:lnTo>
                      <a:pt x="1375" y="1842"/>
                    </a:lnTo>
                    <a:lnTo>
                      <a:pt x="1393" y="1793"/>
                    </a:lnTo>
                    <a:lnTo>
                      <a:pt x="1406" y="1743"/>
                    </a:lnTo>
                    <a:lnTo>
                      <a:pt x="1415" y="1693"/>
                    </a:lnTo>
                    <a:lnTo>
                      <a:pt x="1419" y="1641"/>
                    </a:lnTo>
                    <a:lnTo>
                      <a:pt x="1419" y="1590"/>
                    </a:lnTo>
                    <a:lnTo>
                      <a:pt x="1415" y="1539"/>
                    </a:lnTo>
                    <a:lnTo>
                      <a:pt x="1406" y="1487"/>
                    </a:lnTo>
                    <a:lnTo>
                      <a:pt x="1393" y="1438"/>
                    </a:lnTo>
                    <a:lnTo>
                      <a:pt x="1375" y="1390"/>
                    </a:lnTo>
                    <a:lnTo>
                      <a:pt x="1352" y="1342"/>
                    </a:lnTo>
                    <a:lnTo>
                      <a:pt x="1325" y="1297"/>
                    </a:lnTo>
                    <a:lnTo>
                      <a:pt x="1294" y="1253"/>
                    </a:lnTo>
                    <a:lnTo>
                      <a:pt x="1258" y="1213"/>
                    </a:lnTo>
                    <a:lnTo>
                      <a:pt x="1218" y="1176"/>
                    </a:lnTo>
                    <a:lnTo>
                      <a:pt x="1176" y="1143"/>
                    </a:lnTo>
                    <a:lnTo>
                      <a:pt x="1132" y="1115"/>
                    </a:lnTo>
                    <a:lnTo>
                      <a:pt x="1086" y="1093"/>
                    </a:lnTo>
                    <a:lnTo>
                      <a:pt x="1039" y="1074"/>
                    </a:lnTo>
                    <a:lnTo>
                      <a:pt x="990" y="1061"/>
                    </a:lnTo>
                    <a:lnTo>
                      <a:pt x="941" y="1051"/>
                    </a:lnTo>
                    <a:lnTo>
                      <a:pt x="891" y="1046"/>
                    </a:lnTo>
                    <a:close/>
                    <a:moveTo>
                      <a:pt x="774" y="0"/>
                    </a:moveTo>
                    <a:lnTo>
                      <a:pt x="1320" y="0"/>
                    </a:lnTo>
                    <a:lnTo>
                      <a:pt x="1320" y="1046"/>
                    </a:lnTo>
                    <a:lnTo>
                      <a:pt x="1348" y="1069"/>
                    </a:lnTo>
                    <a:lnTo>
                      <a:pt x="1375" y="1094"/>
                    </a:lnTo>
                    <a:lnTo>
                      <a:pt x="1417" y="1140"/>
                    </a:lnTo>
                    <a:lnTo>
                      <a:pt x="1455" y="1191"/>
                    </a:lnTo>
                    <a:lnTo>
                      <a:pt x="1488" y="1242"/>
                    </a:lnTo>
                    <a:lnTo>
                      <a:pt x="1515" y="1297"/>
                    </a:lnTo>
                    <a:lnTo>
                      <a:pt x="1538" y="1352"/>
                    </a:lnTo>
                    <a:lnTo>
                      <a:pt x="1557" y="1410"/>
                    </a:lnTo>
                    <a:lnTo>
                      <a:pt x="1571" y="1468"/>
                    </a:lnTo>
                    <a:lnTo>
                      <a:pt x="1580" y="1528"/>
                    </a:lnTo>
                    <a:lnTo>
                      <a:pt x="1584" y="1587"/>
                    </a:lnTo>
                    <a:lnTo>
                      <a:pt x="1584" y="1647"/>
                    </a:lnTo>
                    <a:lnTo>
                      <a:pt x="1579" y="1707"/>
                    </a:lnTo>
                    <a:lnTo>
                      <a:pt x="1569" y="1766"/>
                    </a:lnTo>
                    <a:lnTo>
                      <a:pt x="1555" y="1825"/>
                    </a:lnTo>
                    <a:lnTo>
                      <a:pt x="1536" y="1881"/>
                    </a:lnTo>
                    <a:lnTo>
                      <a:pt x="1512" y="1937"/>
                    </a:lnTo>
                    <a:lnTo>
                      <a:pt x="1484" y="1992"/>
                    </a:lnTo>
                    <a:lnTo>
                      <a:pt x="1451" y="2043"/>
                    </a:lnTo>
                    <a:lnTo>
                      <a:pt x="1579" y="2171"/>
                    </a:lnTo>
                    <a:lnTo>
                      <a:pt x="1664" y="2118"/>
                    </a:lnTo>
                    <a:lnTo>
                      <a:pt x="2315" y="2786"/>
                    </a:lnTo>
                    <a:lnTo>
                      <a:pt x="2315" y="2791"/>
                    </a:lnTo>
                    <a:lnTo>
                      <a:pt x="2315" y="2800"/>
                    </a:lnTo>
                    <a:lnTo>
                      <a:pt x="2314" y="2815"/>
                    </a:lnTo>
                    <a:lnTo>
                      <a:pt x="2311" y="2835"/>
                    </a:lnTo>
                    <a:lnTo>
                      <a:pt x="2307" y="2859"/>
                    </a:lnTo>
                    <a:lnTo>
                      <a:pt x="2300" y="2884"/>
                    </a:lnTo>
                    <a:lnTo>
                      <a:pt x="2290" y="2913"/>
                    </a:lnTo>
                    <a:lnTo>
                      <a:pt x="2276" y="2943"/>
                    </a:lnTo>
                    <a:lnTo>
                      <a:pt x="2257" y="2974"/>
                    </a:lnTo>
                    <a:lnTo>
                      <a:pt x="2234" y="3005"/>
                    </a:lnTo>
                    <a:lnTo>
                      <a:pt x="2209" y="3030"/>
                    </a:lnTo>
                    <a:lnTo>
                      <a:pt x="2183" y="3050"/>
                    </a:lnTo>
                    <a:lnTo>
                      <a:pt x="2156" y="3066"/>
                    </a:lnTo>
                    <a:lnTo>
                      <a:pt x="2128" y="3078"/>
                    </a:lnTo>
                    <a:lnTo>
                      <a:pt x="2101" y="3087"/>
                    </a:lnTo>
                    <a:lnTo>
                      <a:pt x="2076" y="3095"/>
                    </a:lnTo>
                    <a:lnTo>
                      <a:pt x="2053" y="3099"/>
                    </a:lnTo>
                    <a:lnTo>
                      <a:pt x="2034" y="3102"/>
                    </a:lnTo>
                    <a:lnTo>
                      <a:pt x="2019" y="3103"/>
                    </a:lnTo>
                    <a:lnTo>
                      <a:pt x="2010" y="3103"/>
                    </a:lnTo>
                    <a:lnTo>
                      <a:pt x="2006" y="3103"/>
                    </a:lnTo>
                    <a:lnTo>
                      <a:pt x="1355" y="2435"/>
                    </a:lnTo>
                    <a:lnTo>
                      <a:pt x="1403" y="2335"/>
                    </a:lnTo>
                    <a:lnTo>
                      <a:pt x="1320" y="2252"/>
                    </a:lnTo>
                    <a:lnTo>
                      <a:pt x="1320" y="2903"/>
                    </a:lnTo>
                    <a:lnTo>
                      <a:pt x="774" y="2903"/>
                    </a:lnTo>
                    <a:lnTo>
                      <a:pt x="774" y="2345"/>
                    </a:lnTo>
                    <a:lnTo>
                      <a:pt x="715" y="2336"/>
                    </a:lnTo>
                    <a:lnTo>
                      <a:pt x="657" y="2320"/>
                    </a:lnTo>
                    <a:lnTo>
                      <a:pt x="600" y="2300"/>
                    </a:lnTo>
                    <a:lnTo>
                      <a:pt x="544" y="2274"/>
                    </a:lnTo>
                    <a:lnTo>
                      <a:pt x="544" y="2903"/>
                    </a:lnTo>
                    <a:lnTo>
                      <a:pt x="0" y="2903"/>
                    </a:lnTo>
                    <a:lnTo>
                      <a:pt x="0" y="687"/>
                    </a:lnTo>
                    <a:lnTo>
                      <a:pt x="545" y="687"/>
                    </a:lnTo>
                    <a:lnTo>
                      <a:pt x="545" y="957"/>
                    </a:lnTo>
                    <a:lnTo>
                      <a:pt x="601" y="932"/>
                    </a:lnTo>
                    <a:lnTo>
                      <a:pt x="657" y="911"/>
                    </a:lnTo>
                    <a:lnTo>
                      <a:pt x="715" y="896"/>
                    </a:lnTo>
                    <a:lnTo>
                      <a:pt x="774" y="885"/>
                    </a:lnTo>
                    <a:lnTo>
                      <a:pt x="77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105" name="Group 36"/>
            <p:cNvGrpSpPr/>
            <p:nvPr/>
          </p:nvGrpSpPr>
          <p:grpSpPr bwMode="auto">
            <a:xfrm>
              <a:off x="4299577" y="2083569"/>
              <a:ext cx="582521" cy="639922"/>
              <a:chOff x="4776788" y="2243138"/>
              <a:chExt cx="434976" cy="477838"/>
            </a:xfrm>
            <a:solidFill>
              <a:schemeClr val="bg1"/>
            </a:solidFill>
          </p:grpSpPr>
          <p:sp>
            <p:nvSpPr>
              <p:cNvPr id="106" name="Freeform 17"/>
              <p:cNvSpPr>
                <a:spLocks noEditPoints="1"/>
              </p:cNvSpPr>
              <p:nvPr/>
            </p:nvSpPr>
            <p:spPr bwMode="auto">
              <a:xfrm>
                <a:off x="4848226" y="2316163"/>
                <a:ext cx="292100" cy="404813"/>
              </a:xfrm>
              <a:custGeom>
                <a:avLst/>
                <a:gdLst>
                  <a:gd name="T0" fmla="*/ 750 w 2029"/>
                  <a:gd name="T1" fmla="*/ 299 h 2800"/>
                  <a:gd name="T2" fmla="*/ 479 w 2029"/>
                  <a:gd name="T3" fmla="*/ 466 h 2800"/>
                  <a:gd name="T4" fmla="*/ 304 w 2029"/>
                  <a:gd name="T5" fmla="*/ 723 h 2800"/>
                  <a:gd name="T6" fmla="*/ 259 w 2029"/>
                  <a:gd name="T7" fmla="*/ 1034 h 2800"/>
                  <a:gd name="T8" fmla="*/ 314 w 2029"/>
                  <a:gd name="T9" fmla="*/ 1283 h 2800"/>
                  <a:gd name="T10" fmla="*/ 414 w 2029"/>
                  <a:gd name="T11" fmla="*/ 1472 h 2800"/>
                  <a:gd name="T12" fmla="*/ 530 w 2029"/>
                  <a:gd name="T13" fmla="*/ 1646 h 2800"/>
                  <a:gd name="T14" fmla="*/ 603 w 2029"/>
                  <a:gd name="T15" fmla="*/ 1843 h 2800"/>
                  <a:gd name="T16" fmla="*/ 647 w 2029"/>
                  <a:gd name="T17" fmla="*/ 1978 h 2800"/>
                  <a:gd name="T18" fmla="*/ 1346 w 2029"/>
                  <a:gd name="T19" fmla="*/ 2011 h 2800"/>
                  <a:gd name="T20" fmla="*/ 1421 w 2029"/>
                  <a:gd name="T21" fmla="*/ 1912 h 2800"/>
                  <a:gd name="T22" fmla="*/ 1460 w 2029"/>
                  <a:gd name="T23" fmla="*/ 1721 h 2800"/>
                  <a:gd name="T24" fmla="*/ 1570 w 2029"/>
                  <a:gd name="T25" fmla="*/ 1538 h 2800"/>
                  <a:gd name="T26" fmla="*/ 1678 w 2029"/>
                  <a:gd name="T27" fmla="*/ 1364 h 2800"/>
                  <a:gd name="T28" fmla="*/ 1756 w 2029"/>
                  <a:gd name="T29" fmla="*/ 1143 h 2800"/>
                  <a:gd name="T30" fmla="*/ 1760 w 2029"/>
                  <a:gd name="T31" fmla="*/ 844 h 2800"/>
                  <a:gd name="T32" fmla="*/ 1634 w 2029"/>
                  <a:gd name="T33" fmla="*/ 559 h 2800"/>
                  <a:gd name="T34" fmla="*/ 1397 w 2029"/>
                  <a:gd name="T35" fmla="*/ 352 h 2800"/>
                  <a:gd name="T36" fmla="*/ 1084 w 2029"/>
                  <a:gd name="T37" fmla="*/ 258 h 2800"/>
                  <a:gd name="T38" fmla="*/ 1258 w 2029"/>
                  <a:gd name="T39" fmla="*/ 29 h 2800"/>
                  <a:gd name="T40" fmla="*/ 1613 w 2029"/>
                  <a:gd name="T41" fmla="*/ 188 h 2800"/>
                  <a:gd name="T42" fmla="*/ 1877 w 2029"/>
                  <a:gd name="T43" fmla="*/ 461 h 2800"/>
                  <a:gd name="T44" fmla="*/ 2015 w 2029"/>
                  <a:gd name="T45" fmla="*/ 815 h 2800"/>
                  <a:gd name="T46" fmla="*/ 2013 w 2029"/>
                  <a:gd name="T47" fmla="*/ 1166 h 2800"/>
                  <a:gd name="T48" fmla="*/ 1934 w 2029"/>
                  <a:gd name="T49" fmla="*/ 1424 h 2800"/>
                  <a:gd name="T50" fmla="*/ 1825 w 2029"/>
                  <a:gd name="T51" fmla="*/ 1617 h 2800"/>
                  <a:gd name="T52" fmla="*/ 1714 w 2029"/>
                  <a:gd name="T53" fmla="*/ 1785 h 2800"/>
                  <a:gd name="T54" fmla="*/ 1677 w 2029"/>
                  <a:gd name="T55" fmla="*/ 1934 h 2800"/>
                  <a:gd name="T56" fmla="*/ 1572 w 2029"/>
                  <a:gd name="T57" fmla="*/ 2150 h 2800"/>
                  <a:gd name="T58" fmla="*/ 1487 w 2029"/>
                  <a:gd name="T59" fmla="*/ 2294 h 2800"/>
                  <a:gd name="T60" fmla="*/ 1480 w 2029"/>
                  <a:gd name="T61" fmla="*/ 2429 h 2800"/>
                  <a:gd name="T62" fmla="*/ 1476 w 2029"/>
                  <a:gd name="T63" fmla="*/ 2492 h 2800"/>
                  <a:gd name="T64" fmla="*/ 1446 w 2029"/>
                  <a:gd name="T65" fmla="*/ 2575 h 2800"/>
                  <a:gd name="T66" fmla="*/ 1340 w 2029"/>
                  <a:gd name="T67" fmla="*/ 2666 h 2800"/>
                  <a:gd name="T68" fmla="*/ 1184 w 2029"/>
                  <a:gd name="T69" fmla="*/ 2779 h 2800"/>
                  <a:gd name="T70" fmla="*/ 891 w 2029"/>
                  <a:gd name="T71" fmla="*/ 2798 h 2800"/>
                  <a:gd name="T72" fmla="*/ 762 w 2029"/>
                  <a:gd name="T73" fmla="*/ 2698 h 2800"/>
                  <a:gd name="T74" fmla="*/ 607 w 2029"/>
                  <a:gd name="T75" fmla="*/ 2606 h 2800"/>
                  <a:gd name="T76" fmla="*/ 556 w 2029"/>
                  <a:gd name="T77" fmla="*/ 2509 h 2800"/>
                  <a:gd name="T78" fmla="*/ 551 w 2029"/>
                  <a:gd name="T79" fmla="*/ 2466 h 2800"/>
                  <a:gd name="T80" fmla="*/ 545 w 2029"/>
                  <a:gd name="T81" fmla="*/ 2350 h 2800"/>
                  <a:gd name="T82" fmla="*/ 538 w 2029"/>
                  <a:gd name="T83" fmla="*/ 2221 h 2800"/>
                  <a:gd name="T84" fmla="*/ 376 w 2029"/>
                  <a:gd name="T85" fmla="*/ 2025 h 2800"/>
                  <a:gd name="T86" fmla="*/ 340 w 2029"/>
                  <a:gd name="T87" fmla="*/ 1839 h 2800"/>
                  <a:gd name="T88" fmla="*/ 248 w 2029"/>
                  <a:gd name="T89" fmla="*/ 1682 h 2800"/>
                  <a:gd name="T90" fmla="*/ 138 w 2029"/>
                  <a:gd name="T91" fmla="*/ 1508 h 2800"/>
                  <a:gd name="T92" fmla="*/ 41 w 2029"/>
                  <a:gd name="T93" fmla="*/ 1278 h 2800"/>
                  <a:gd name="T94" fmla="*/ 0 w 2029"/>
                  <a:gd name="T95" fmla="*/ 973 h 2800"/>
                  <a:gd name="T96" fmla="*/ 80 w 2029"/>
                  <a:gd name="T97" fmla="*/ 595 h 2800"/>
                  <a:gd name="T98" fmla="*/ 298 w 2029"/>
                  <a:gd name="T99" fmla="*/ 286 h 2800"/>
                  <a:gd name="T100" fmla="*/ 621 w 2029"/>
                  <a:gd name="T101" fmla="*/ 77 h 2800"/>
                  <a:gd name="T102" fmla="*/ 1014 w 2029"/>
                  <a:gd name="T103" fmla="*/ 0 h 2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29" h="2800" extrusionOk="0">
                    <a:moveTo>
                      <a:pt x="1014" y="255"/>
                    </a:moveTo>
                    <a:lnTo>
                      <a:pt x="945" y="258"/>
                    </a:lnTo>
                    <a:lnTo>
                      <a:pt x="878" y="266"/>
                    </a:lnTo>
                    <a:lnTo>
                      <a:pt x="813" y="281"/>
                    </a:lnTo>
                    <a:lnTo>
                      <a:pt x="750" y="299"/>
                    </a:lnTo>
                    <a:lnTo>
                      <a:pt x="690" y="324"/>
                    </a:lnTo>
                    <a:lnTo>
                      <a:pt x="632" y="354"/>
                    </a:lnTo>
                    <a:lnTo>
                      <a:pt x="578" y="387"/>
                    </a:lnTo>
                    <a:lnTo>
                      <a:pt x="527" y="424"/>
                    </a:lnTo>
                    <a:lnTo>
                      <a:pt x="479" y="466"/>
                    </a:lnTo>
                    <a:lnTo>
                      <a:pt x="435" y="511"/>
                    </a:lnTo>
                    <a:lnTo>
                      <a:pt x="396" y="559"/>
                    </a:lnTo>
                    <a:lnTo>
                      <a:pt x="361" y="611"/>
                    </a:lnTo>
                    <a:lnTo>
                      <a:pt x="330" y="666"/>
                    </a:lnTo>
                    <a:lnTo>
                      <a:pt x="304" y="723"/>
                    </a:lnTo>
                    <a:lnTo>
                      <a:pt x="284" y="783"/>
                    </a:lnTo>
                    <a:lnTo>
                      <a:pt x="270" y="844"/>
                    </a:lnTo>
                    <a:lnTo>
                      <a:pt x="260" y="908"/>
                    </a:lnTo>
                    <a:lnTo>
                      <a:pt x="257" y="973"/>
                    </a:lnTo>
                    <a:lnTo>
                      <a:pt x="259" y="1034"/>
                    </a:lnTo>
                    <a:lnTo>
                      <a:pt x="264" y="1090"/>
                    </a:lnTo>
                    <a:lnTo>
                      <a:pt x="273" y="1143"/>
                    </a:lnTo>
                    <a:lnTo>
                      <a:pt x="284" y="1193"/>
                    </a:lnTo>
                    <a:lnTo>
                      <a:pt x="298" y="1240"/>
                    </a:lnTo>
                    <a:lnTo>
                      <a:pt x="314" y="1283"/>
                    </a:lnTo>
                    <a:lnTo>
                      <a:pt x="331" y="1325"/>
                    </a:lnTo>
                    <a:lnTo>
                      <a:pt x="351" y="1364"/>
                    </a:lnTo>
                    <a:lnTo>
                      <a:pt x="371" y="1402"/>
                    </a:lnTo>
                    <a:lnTo>
                      <a:pt x="393" y="1437"/>
                    </a:lnTo>
                    <a:lnTo>
                      <a:pt x="414" y="1472"/>
                    </a:lnTo>
                    <a:lnTo>
                      <a:pt x="437" y="1505"/>
                    </a:lnTo>
                    <a:lnTo>
                      <a:pt x="458" y="1537"/>
                    </a:lnTo>
                    <a:lnTo>
                      <a:pt x="483" y="1573"/>
                    </a:lnTo>
                    <a:lnTo>
                      <a:pt x="507" y="1610"/>
                    </a:lnTo>
                    <a:lnTo>
                      <a:pt x="530" y="1646"/>
                    </a:lnTo>
                    <a:lnTo>
                      <a:pt x="551" y="1683"/>
                    </a:lnTo>
                    <a:lnTo>
                      <a:pt x="569" y="1721"/>
                    </a:lnTo>
                    <a:lnTo>
                      <a:pt x="584" y="1760"/>
                    </a:lnTo>
                    <a:lnTo>
                      <a:pt x="595" y="1800"/>
                    </a:lnTo>
                    <a:lnTo>
                      <a:pt x="603" y="1843"/>
                    </a:lnTo>
                    <a:lnTo>
                      <a:pt x="605" y="1888"/>
                    </a:lnTo>
                    <a:lnTo>
                      <a:pt x="608" y="1912"/>
                    </a:lnTo>
                    <a:lnTo>
                      <a:pt x="617" y="1936"/>
                    </a:lnTo>
                    <a:lnTo>
                      <a:pt x="630" y="1958"/>
                    </a:lnTo>
                    <a:lnTo>
                      <a:pt x="647" y="1978"/>
                    </a:lnTo>
                    <a:lnTo>
                      <a:pt x="665" y="1996"/>
                    </a:lnTo>
                    <a:lnTo>
                      <a:pt x="683" y="2011"/>
                    </a:lnTo>
                    <a:lnTo>
                      <a:pt x="701" y="2025"/>
                    </a:lnTo>
                    <a:lnTo>
                      <a:pt x="1328" y="2025"/>
                    </a:lnTo>
                    <a:lnTo>
                      <a:pt x="1346" y="2011"/>
                    </a:lnTo>
                    <a:lnTo>
                      <a:pt x="1364" y="1996"/>
                    </a:lnTo>
                    <a:lnTo>
                      <a:pt x="1383" y="1978"/>
                    </a:lnTo>
                    <a:lnTo>
                      <a:pt x="1399" y="1958"/>
                    </a:lnTo>
                    <a:lnTo>
                      <a:pt x="1412" y="1936"/>
                    </a:lnTo>
                    <a:lnTo>
                      <a:pt x="1421" y="1912"/>
                    </a:lnTo>
                    <a:lnTo>
                      <a:pt x="1424" y="1888"/>
                    </a:lnTo>
                    <a:lnTo>
                      <a:pt x="1426" y="1843"/>
                    </a:lnTo>
                    <a:lnTo>
                      <a:pt x="1434" y="1800"/>
                    </a:lnTo>
                    <a:lnTo>
                      <a:pt x="1445" y="1760"/>
                    </a:lnTo>
                    <a:lnTo>
                      <a:pt x="1460" y="1721"/>
                    </a:lnTo>
                    <a:lnTo>
                      <a:pt x="1478" y="1684"/>
                    </a:lnTo>
                    <a:lnTo>
                      <a:pt x="1498" y="1646"/>
                    </a:lnTo>
                    <a:lnTo>
                      <a:pt x="1520" y="1610"/>
                    </a:lnTo>
                    <a:lnTo>
                      <a:pt x="1545" y="1574"/>
                    </a:lnTo>
                    <a:lnTo>
                      <a:pt x="1570" y="1538"/>
                    </a:lnTo>
                    <a:lnTo>
                      <a:pt x="1592" y="1506"/>
                    </a:lnTo>
                    <a:lnTo>
                      <a:pt x="1614" y="1473"/>
                    </a:lnTo>
                    <a:lnTo>
                      <a:pt x="1636" y="1438"/>
                    </a:lnTo>
                    <a:lnTo>
                      <a:pt x="1658" y="1402"/>
                    </a:lnTo>
                    <a:lnTo>
                      <a:pt x="1678" y="1364"/>
                    </a:lnTo>
                    <a:lnTo>
                      <a:pt x="1698" y="1325"/>
                    </a:lnTo>
                    <a:lnTo>
                      <a:pt x="1715" y="1283"/>
                    </a:lnTo>
                    <a:lnTo>
                      <a:pt x="1731" y="1240"/>
                    </a:lnTo>
                    <a:lnTo>
                      <a:pt x="1745" y="1193"/>
                    </a:lnTo>
                    <a:lnTo>
                      <a:pt x="1756" y="1143"/>
                    </a:lnTo>
                    <a:lnTo>
                      <a:pt x="1765" y="1090"/>
                    </a:lnTo>
                    <a:lnTo>
                      <a:pt x="1770" y="1034"/>
                    </a:lnTo>
                    <a:lnTo>
                      <a:pt x="1772" y="973"/>
                    </a:lnTo>
                    <a:lnTo>
                      <a:pt x="1769" y="908"/>
                    </a:lnTo>
                    <a:lnTo>
                      <a:pt x="1760" y="844"/>
                    </a:lnTo>
                    <a:lnTo>
                      <a:pt x="1745" y="782"/>
                    </a:lnTo>
                    <a:lnTo>
                      <a:pt x="1725" y="723"/>
                    </a:lnTo>
                    <a:lnTo>
                      <a:pt x="1700" y="666"/>
                    </a:lnTo>
                    <a:lnTo>
                      <a:pt x="1668" y="610"/>
                    </a:lnTo>
                    <a:lnTo>
                      <a:pt x="1634" y="559"/>
                    </a:lnTo>
                    <a:lnTo>
                      <a:pt x="1594" y="511"/>
                    </a:lnTo>
                    <a:lnTo>
                      <a:pt x="1550" y="466"/>
                    </a:lnTo>
                    <a:lnTo>
                      <a:pt x="1503" y="424"/>
                    </a:lnTo>
                    <a:lnTo>
                      <a:pt x="1451" y="386"/>
                    </a:lnTo>
                    <a:lnTo>
                      <a:pt x="1397" y="352"/>
                    </a:lnTo>
                    <a:lnTo>
                      <a:pt x="1339" y="324"/>
                    </a:lnTo>
                    <a:lnTo>
                      <a:pt x="1278" y="299"/>
                    </a:lnTo>
                    <a:lnTo>
                      <a:pt x="1216" y="281"/>
                    </a:lnTo>
                    <a:lnTo>
                      <a:pt x="1151" y="266"/>
                    </a:lnTo>
                    <a:lnTo>
                      <a:pt x="1084" y="258"/>
                    </a:lnTo>
                    <a:lnTo>
                      <a:pt x="1014" y="255"/>
                    </a:lnTo>
                    <a:close/>
                    <a:moveTo>
                      <a:pt x="1014" y="0"/>
                    </a:moveTo>
                    <a:lnTo>
                      <a:pt x="1097" y="3"/>
                    </a:lnTo>
                    <a:lnTo>
                      <a:pt x="1179" y="13"/>
                    </a:lnTo>
                    <a:lnTo>
                      <a:pt x="1258" y="29"/>
                    </a:lnTo>
                    <a:lnTo>
                      <a:pt x="1335" y="50"/>
                    </a:lnTo>
                    <a:lnTo>
                      <a:pt x="1408" y="77"/>
                    </a:lnTo>
                    <a:lnTo>
                      <a:pt x="1480" y="109"/>
                    </a:lnTo>
                    <a:lnTo>
                      <a:pt x="1548" y="147"/>
                    </a:lnTo>
                    <a:lnTo>
                      <a:pt x="1613" y="188"/>
                    </a:lnTo>
                    <a:lnTo>
                      <a:pt x="1673" y="235"/>
                    </a:lnTo>
                    <a:lnTo>
                      <a:pt x="1731" y="286"/>
                    </a:lnTo>
                    <a:lnTo>
                      <a:pt x="1783" y="340"/>
                    </a:lnTo>
                    <a:lnTo>
                      <a:pt x="1833" y="399"/>
                    </a:lnTo>
                    <a:lnTo>
                      <a:pt x="1877" y="461"/>
                    </a:lnTo>
                    <a:lnTo>
                      <a:pt x="1915" y="526"/>
                    </a:lnTo>
                    <a:lnTo>
                      <a:pt x="1949" y="595"/>
                    </a:lnTo>
                    <a:lnTo>
                      <a:pt x="1976" y="667"/>
                    </a:lnTo>
                    <a:lnTo>
                      <a:pt x="1999" y="739"/>
                    </a:lnTo>
                    <a:lnTo>
                      <a:pt x="2015" y="815"/>
                    </a:lnTo>
                    <a:lnTo>
                      <a:pt x="2025" y="893"/>
                    </a:lnTo>
                    <a:lnTo>
                      <a:pt x="2029" y="973"/>
                    </a:lnTo>
                    <a:lnTo>
                      <a:pt x="2026" y="1041"/>
                    </a:lnTo>
                    <a:lnTo>
                      <a:pt x="2021" y="1105"/>
                    </a:lnTo>
                    <a:lnTo>
                      <a:pt x="2013" y="1166"/>
                    </a:lnTo>
                    <a:lnTo>
                      <a:pt x="2001" y="1224"/>
                    </a:lnTo>
                    <a:lnTo>
                      <a:pt x="1988" y="1278"/>
                    </a:lnTo>
                    <a:lnTo>
                      <a:pt x="1972" y="1329"/>
                    </a:lnTo>
                    <a:lnTo>
                      <a:pt x="1953" y="1378"/>
                    </a:lnTo>
                    <a:lnTo>
                      <a:pt x="1934" y="1424"/>
                    </a:lnTo>
                    <a:lnTo>
                      <a:pt x="1913" y="1466"/>
                    </a:lnTo>
                    <a:lnTo>
                      <a:pt x="1892" y="1507"/>
                    </a:lnTo>
                    <a:lnTo>
                      <a:pt x="1869" y="1546"/>
                    </a:lnTo>
                    <a:lnTo>
                      <a:pt x="1847" y="1583"/>
                    </a:lnTo>
                    <a:lnTo>
                      <a:pt x="1825" y="1617"/>
                    </a:lnTo>
                    <a:lnTo>
                      <a:pt x="1803" y="1649"/>
                    </a:lnTo>
                    <a:lnTo>
                      <a:pt x="1781" y="1681"/>
                    </a:lnTo>
                    <a:lnTo>
                      <a:pt x="1756" y="1719"/>
                    </a:lnTo>
                    <a:lnTo>
                      <a:pt x="1733" y="1753"/>
                    </a:lnTo>
                    <a:lnTo>
                      <a:pt x="1714" y="1785"/>
                    </a:lnTo>
                    <a:lnTo>
                      <a:pt x="1700" y="1813"/>
                    </a:lnTo>
                    <a:lnTo>
                      <a:pt x="1689" y="1839"/>
                    </a:lnTo>
                    <a:lnTo>
                      <a:pt x="1682" y="1864"/>
                    </a:lnTo>
                    <a:lnTo>
                      <a:pt x="1680" y="1888"/>
                    </a:lnTo>
                    <a:lnTo>
                      <a:pt x="1677" y="1934"/>
                    </a:lnTo>
                    <a:lnTo>
                      <a:pt x="1667" y="1980"/>
                    </a:lnTo>
                    <a:lnTo>
                      <a:pt x="1652" y="2025"/>
                    </a:lnTo>
                    <a:lnTo>
                      <a:pt x="1630" y="2068"/>
                    </a:lnTo>
                    <a:lnTo>
                      <a:pt x="1604" y="2110"/>
                    </a:lnTo>
                    <a:lnTo>
                      <a:pt x="1572" y="2150"/>
                    </a:lnTo>
                    <a:lnTo>
                      <a:pt x="1534" y="2187"/>
                    </a:lnTo>
                    <a:lnTo>
                      <a:pt x="1491" y="2221"/>
                    </a:lnTo>
                    <a:lnTo>
                      <a:pt x="1490" y="2242"/>
                    </a:lnTo>
                    <a:lnTo>
                      <a:pt x="1489" y="2267"/>
                    </a:lnTo>
                    <a:lnTo>
                      <a:pt x="1487" y="2294"/>
                    </a:lnTo>
                    <a:lnTo>
                      <a:pt x="1486" y="2322"/>
                    </a:lnTo>
                    <a:lnTo>
                      <a:pt x="1484" y="2350"/>
                    </a:lnTo>
                    <a:lnTo>
                      <a:pt x="1483" y="2378"/>
                    </a:lnTo>
                    <a:lnTo>
                      <a:pt x="1481" y="2405"/>
                    </a:lnTo>
                    <a:lnTo>
                      <a:pt x="1480" y="2429"/>
                    </a:lnTo>
                    <a:lnTo>
                      <a:pt x="1479" y="2449"/>
                    </a:lnTo>
                    <a:lnTo>
                      <a:pt x="1478" y="2466"/>
                    </a:lnTo>
                    <a:lnTo>
                      <a:pt x="1478" y="2476"/>
                    </a:lnTo>
                    <a:lnTo>
                      <a:pt x="1476" y="2479"/>
                    </a:lnTo>
                    <a:lnTo>
                      <a:pt x="1476" y="2492"/>
                    </a:lnTo>
                    <a:lnTo>
                      <a:pt x="1474" y="2506"/>
                    </a:lnTo>
                    <a:lnTo>
                      <a:pt x="1470" y="2522"/>
                    </a:lnTo>
                    <a:lnTo>
                      <a:pt x="1465" y="2539"/>
                    </a:lnTo>
                    <a:lnTo>
                      <a:pt x="1457" y="2557"/>
                    </a:lnTo>
                    <a:lnTo>
                      <a:pt x="1446" y="2575"/>
                    </a:lnTo>
                    <a:lnTo>
                      <a:pt x="1432" y="2594"/>
                    </a:lnTo>
                    <a:lnTo>
                      <a:pt x="1416" y="2613"/>
                    </a:lnTo>
                    <a:lnTo>
                      <a:pt x="1395" y="2631"/>
                    </a:lnTo>
                    <a:lnTo>
                      <a:pt x="1370" y="2650"/>
                    </a:lnTo>
                    <a:lnTo>
                      <a:pt x="1340" y="2666"/>
                    </a:lnTo>
                    <a:lnTo>
                      <a:pt x="1307" y="2683"/>
                    </a:lnTo>
                    <a:lnTo>
                      <a:pt x="1267" y="2698"/>
                    </a:lnTo>
                    <a:lnTo>
                      <a:pt x="1244" y="2727"/>
                    </a:lnTo>
                    <a:lnTo>
                      <a:pt x="1216" y="2754"/>
                    </a:lnTo>
                    <a:lnTo>
                      <a:pt x="1184" y="2779"/>
                    </a:lnTo>
                    <a:lnTo>
                      <a:pt x="1162" y="2790"/>
                    </a:lnTo>
                    <a:lnTo>
                      <a:pt x="1138" y="2798"/>
                    </a:lnTo>
                    <a:lnTo>
                      <a:pt x="1113" y="2800"/>
                    </a:lnTo>
                    <a:lnTo>
                      <a:pt x="916" y="2800"/>
                    </a:lnTo>
                    <a:lnTo>
                      <a:pt x="891" y="2798"/>
                    </a:lnTo>
                    <a:lnTo>
                      <a:pt x="867" y="2790"/>
                    </a:lnTo>
                    <a:lnTo>
                      <a:pt x="845" y="2779"/>
                    </a:lnTo>
                    <a:lnTo>
                      <a:pt x="813" y="2754"/>
                    </a:lnTo>
                    <a:lnTo>
                      <a:pt x="785" y="2727"/>
                    </a:lnTo>
                    <a:lnTo>
                      <a:pt x="762" y="2698"/>
                    </a:lnTo>
                    <a:lnTo>
                      <a:pt x="720" y="2681"/>
                    </a:lnTo>
                    <a:lnTo>
                      <a:pt x="684" y="2664"/>
                    </a:lnTo>
                    <a:lnTo>
                      <a:pt x="653" y="2646"/>
                    </a:lnTo>
                    <a:lnTo>
                      <a:pt x="628" y="2626"/>
                    </a:lnTo>
                    <a:lnTo>
                      <a:pt x="607" y="2606"/>
                    </a:lnTo>
                    <a:lnTo>
                      <a:pt x="590" y="2585"/>
                    </a:lnTo>
                    <a:lnTo>
                      <a:pt x="578" y="2566"/>
                    </a:lnTo>
                    <a:lnTo>
                      <a:pt x="567" y="2546"/>
                    </a:lnTo>
                    <a:lnTo>
                      <a:pt x="561" y="2527"/>
                    </a:lnTo>
                    <a:lnTo>
                      <a:pt x="556" y="2509"/>
                    </a:lnTo>
                    <a:lnTo>
                      <a:pt x="554" y="2494"/>
                    </a:lnTo>
                    <a:lnTo>
                      <a:pt x="552" y="2479"/>
                    </a:lnTo>
                    <a:lnTo>
                      <a:pt x="552" y="2479"/>
                    </a:lnTo>
                    <a:lnTo>
                      <a:pt x="552" y="2476"/>
                    </a:lnTo>
                    <a:lnTo>
                      <a:pt x="551" y="2466"/>
                    </a:lnTo>
                    <a:lnTo>
                      <a:pt x="550" y="2449"/>
                    </a:lnTo>
                    <a:lnTo>
                      <a:pt x="549" y="2429"/>
                    </a:lnTo>
                    <a:lnTo>
                      <a:pt x="548" y="2405"/>
                    </a:lnTo>
                    <a:lnTo>
                      <a:pt x="546" y="2378"/>
                    </a:lnTo>
                    <a:lnTo>
                      <a:pt x="545" y="2350"/>
                    </a:lnTo>
                    <a:lnTo>
                      <a:pt x="543" y="2322"/>
                    </a:lnTo>
                    <a:lnTo>
                      <a:pt x="542" y="2294"/>
                    </a:lnTo>
                    <a:lnTo>
                      <a:pt x="540" y="2267"/>
                    </a:lnTo>
                    <a:lnTo>
                      <a:pt x="539" y="2242"/>
                    </a:lnTo>
                    <a:lnTo>
                      <a:pt x="538" y="2221"/>
                    </a:lnTo>
                    <a:lnTo>
                      <a:pt x="495" y="2187"/>
                    </a:lnTo>
                    <a:lnTo>
                      <a:pt x="457" y="2150"/>
                    </a:lnTo>
                    <a:lnTo>
                      <a:pt x="425" y="2110"/>
                    </a:lnTo>
                    <a:lnTo>
                      <a:pt x="398" y="2068"/>
                    </a:lnTo>
                    <a:lnTo>
                      <a:pt x="376" y="2025"/>
                    </a:lnTo>
                    <a:lnTo>
                      <a:pt x="362" y="1980"/>
                    </a:lnTo>
                    <a:lnTo>
                      <a:pt x="352" y="1934"/>
                    </a:lnTo>
                    <a:lnTo>
                      <a:pt x="349" y="1888"/>
                    </a:lnTo>
                    <a:lnTo>
                      <a:pt x="347" y="1864"/>
                    </a:lnTo>
                    <a:lnTo>
                      <a:pt x="340" y="1839"/>
                    </a:lnTo>
                    <a:lnTo>
                      <a:pt x="329" y="1813"/>
                    </a:lnTo>
                    <a:lnTo>
                      <a:pt x="315" y="1785"/>
                    </a:lnTo>
                    <a:lnTo>
                      <a:pt x="296" y="1753"/>
                    </a:lnTo>
                    <a:lnTo>
                      <a:pt x="274" y="1719"/>
                    </a:lnTo>
                    <a:lnTo>
                      <a:pt x="248" y="1682"/>
                    </a:lnTo>
                    <a:lnTo>
                      <a:pt x="227" y="1650"/>
                    </a:lnTo>
                    <a:lnTo>
                      <a:pt x="205" y="1617"/>
                    </a:lnTo>
                    <a:lnTo>
                      <a:pt x="182" y="1583"/>
                    </a:lnTo>
                    <a:lnTo>
                      <a:pt x="160" y="1546"/>
                    </a:lnTo>
                    <a:lnTo>
                      <a:pt x="138" y="1508"/>
                    </a:lnTo>
                    <a:lnTo>
                      <a:pt x="116" y="1466"/>
                    </a:lnTo>
                    <a:lnTo>
                      <a:pt x="95" y="1424"/>
                    </a:lnTo>
                    <a:lnTo>
                      <a:pt x="76" y="1378"/>
                    </a:lnTo>
                    <a:lnTo>
                      <a:pt x="57" y="1329"/>
                    </a:lnTo>
                    <a:lnTo>
                      <a:pt x="41" y="1278"/>
                    </a:lnTo>
                    <a:lnTo>
                      <a:pt x="28" y="1224"/>
                    </a:lnTo>
                    <a:lnTo>
                      <a:pt x="16" y="1166"/>
                    </a:lnTo>
                    <a:lnTo>
                      <a:pt x="8" y="1105"/>
                    </a:lnTo>
                    <a:lnTo>
                      <a:pt x="2" y="1041"/>
                    </a:lnTo>
                    <a:lnTo>
                      <a:pt x="0" y="973"/>
                    </a:lnTo>
                    <a:lnTo>
                      <a:pt x="4" y="893"/>
                    </a:lnTo>
                    <a:lnTo>
                      <a:pt x="14" y="815"/>
                    </a:lnTo>
                    <a:lnTo>
                      <a:pt x="30" y="739"/>
                    </a:lnTo>
                    <a:lnTo>
                      <a:pt x="53" y="667"/>
                    </a:lnTo>
                    <a:lnTo>
                      <a:pt x="80" y="595"/>
                    </a:lnTo>
                    <a:lnTo>
                      <a:pt x="114" y="526"/>
                    </a:lnTo>
                    <a:lnTo>
                      <a:pt x="152" y="461"/>
                    </a:lnTo>
                    <a:lnTo>
                      <a:pt x="196" y="399"/>
                    </a:lnTo>
                    <a:lnTo>
                      <a:pt x="246" y="340"/>
                    </a:lnTo>
                    <a:lnTo>
                      <a:pt x="298" y="286"/>
                    </a:lnTo>
                    <a:lnTo>
                      <a:pt x="356" y="235"/>
                    </a:lnTo>
                    <a:lnTo>
                      <a:pt x="416" y="188"/>
                    </a:lnTo>
                    <a:lnTo>
                      <a:pt x="481" y="147"/>
                    </a:lnTo>
                    <a:lnTo>
                      <a:pt x="549" y="109"/>
                    </a:lnTo>
                    <a:lnTo>
                      <a:pt x="621" y="77"/>
                    </a:lnTo>
                    <a:lnTo>
                      <a:pt x="695" y="50"/>
                    </a:lnTo>
                    <a:lnTo>
                      <a:pt x="771" y="29"/>
                    </a:lnTo>
                    <a:lnTo>
                      <a:pt x="850" y="13"/>
                    </a:lnTo>
                    <a:lnTo>
                      <a:pt x="932" y="3"/>
                    </a:lnTo>
                    <a:lnTo>
                      <a:pt x="101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dirty="0">
                  <a:latin typeface="Arial"/>
                  <a:cs typeface="Arial"/>
                </a:endParaRPr>
              </a:p>
            </p:txBody>
          </p:sp>
          <p:sp>
            <p:nvSpPr>
              <p:cNvPr id="107" name="Freeform 18"/>
              <p:cNvSpPr/>
              <p:nvPr/>
            </p:nvSpPr>
            <p:spPr bwMode="auto">
              <a:xfrm>
                <a:off x="4984751" y="2243138"/>
                <a:ext cx="19050" cy="46038"/>
              </a:xfrm>
              <a:custGeom>
                <a:avLst/>
                <a:gdLst>
                  <a:gd name="T0" fmla="*/ 63 w 127"/>
                  <a:gd name="T1" fmla="*/ 0 h 318"/>
                  <a:gd name="T2" fmla="*/ 63 w 127"/>
                  <a:gd name="T3" fmla="*/ 0 h 318"/>
                  <a:gd name="T4" fmla="*/ 80 w 127"/>
                  <a:gd name="T5" fmla="*/ 2 h 318"/>
                  <a:gd name="T6" fmla="*/ 96 w 127"/>
                  <a:gd name="T7" fmla="*/ 9 h 318"/>
                  <a:gd name="T8" fmla="*/ 109 w 127"/>
                  <a:gd name="T9" fmla="*/ 19 h 318"/>
                  <a:gd name="T10" fmla="*/ 119 w 127"/>
                  <a:gd name="T11" fmla="*/ 32 h 318"/>
                  <a:gd name="T12" fmla="*/ 125 w 127"/>
                  <a:gd name="T13" fmla="*/ 47 h 318"/>
                  <a:gd name="T14" fmla="*/ 127 w 127"/>
                  <a:gd name="T15" fmla="*/ 64 h 318"/>
                  <a:gd name="T16" fmla="*/ 127 w 127"/>
                  <a:gd name="T17" fmla="*/ 254 h 318"/>
                  <a:gd name="T18" fmla="*/ 125 w 127"/>
                  <a:gd name="T19" fmla="*/ 272 h 318"/>
                  <a:gd name="T20" fmla="*/ 119 w 127"/>
                  <a:gd name="T21" fmla="*/ 286 h 318"/>
                  <a:gd name="T22" fmla="*/ 109 w 127"/>
                  <a:gd name="T23" fmla="*/ 300 h 318"/>
                  <a:gd name="T24" fmla="*/ 96 w 127"/>
                  <a:gd name="T25" fmla="*/ 309 h 318"/>
                  <a:gd name="T26" fmla="*/ 80 w 127"/>
                  <a:gd name="T27" fmla="*/ 315 h 318"/>
                  <a:gd name="T28" fmla="*/ 63 w 127"/>
                  <a:gd name="T29" fmla="*/ 318 h 318"/>
                  <a:gd name="T30" fmla="*/ 47 w 127"/>
                  <a:gd name="T31" fmla="*/ 315 h 318"/>
                  <a:gd name="T32" fmla="*/ 31 w 127"/>
                  <a:gd name="T33" fmla="*/ 309 h 318"/>
                  <a:gd name="T34" fmla="*/ 18 w 127"/>
                  <a:gd name="T35" fmla="*/ 300 h 318"/>
                  <a:gd name="T36" fmla="*/ 8 w 127"/>
                  <a:gd name="T37" fmla="*/ 286 h 318"/>
                  <a:gd name="T38" fmla="*/ 2 w 127"/>
                  <a:gd name="T39" fmla="*/ 272 h 318"/>
                  <a:gd name="T40" fmla="*/ 0 w 127"/>
                  <a:gd name="T41" fmla="*/ 254 h 318"/>
                  <a:gd name="T42" fmla="*/ 0 w 127"/>
                  <a:gd name="T43" fmla="*/ 64 h 318"/>
                  <a:gd name="T44" fmla="*/ 2 w 127"/>
                  <a:gd name="T45" fmla="*/ 47 h 318"/>
                  <a:gd name="T46" fmla="*/ 8 w 127"/>
                  <a:gd name="T47" fmla="*/ 32 h 318"/>
                  <a:gd name="T48" fmla="*/ 18 w 127"/>
                  <a:gd name="T49" fmla="*/ 19 h 318"/>
                  <a:gd name="T50" fmla="*/ 31 w 127"/>
                  <a:gd name="T51" fmla="*/ 9 h 318"/>
                  <a:gd name="T52" fmla="*/ 47 w 127"/>
                  <a:gd name="T53" fmla="*/ 2 h 318"/>
                  <a:gd name="T54" fmla="*/ 63 w 127"/>
                  <a:gd name="T55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7" h="318" extrusionOk="0">
                    <a:moveTo>
                      <a:pt x="63" y="0"/>
                    </a:moveTo>
                    <a:lnTo>
                      <a:pt x="63" y="0"/>
                    </a:lnTo>
                    <a:lnTo>
                      <a:pt x="80" y="2"/>
                    </a:lnTo>
                    <a:lnTo>
                      <a:pt x="96" y="9"/>
                    </a:lnTo>
                    <a:lnTo>
                      <a:pt x="109" y="19"/>
                    </a:lnTo>
                    <a:lnTo>
                      <a:pt x="119" y="32"/>
                    </a:lnTo>
                    <a:lnTo>
                      <a:pt x="125" y="47"/>
                    </a:lnTo>
                    <a:lnTo>
                      <a:pt x="127" y="64"/>
                    </a:lnTo>
                    <a:lnTo>
                      <a:pt x="127" y="254"/>
                    </a:lnTo>
                    <a:lnTo>
                      <a:pt x="125" y="272"/>
                    </a:lnTo>
                    <a:lnTo>
                      <a:pt x="119" y="286"/>
                    </a:lnTo>
                    <a:lnTo>
                      <a:pt x="109" y="300"/>
                    </a:lnTo>
                    <a:lnTo>
                      <a:pt x="96" y="309"/>
                    </a:lnTo>
                    <a:lnTo>
                      <a:pt x="80" y="315"/>
                    </a:lnTo>
                    <a:lnTo>
                      <a:pt x="63" y="318"/>
                    </a:lnTo>
                    <a:lnTo>
                      <a:pt x="47" y="315"/>
                    </a:lnTo>
                    <a:lnTo>
                      <a:pt x="31" y="309"/>
                    </a:lnTo>
                    <a:lnTo>
                      <a:pt x="18" y="300"/>
                    </a:lnTo>
                    <a:lnTo>
                      <a:pt x="8" y="286"/>
                    </a:lnTo>
                    <a:lnTo>
                      <a:pt x="2" y="272"/>
                    </a:lnTo>
                    <a:lnTo>
                      <a:pt x="0" y="254"/>
                    </a:lnTo>
                    <a:lnTo>
                      <a:pt x="0" y="64"/>
                    </a:lnTo>
                    <a:lnTo>
                      <a:pt x="2" y="47"/>
                    </a:lnTo>
                    <a:lnTo>
                      <a:pt x="8" y="32"/>
                    </a:lnTo>
                    <a:lnTo>
                      <a:pt x="18" y="19"/>
                    </a:lnTo>
                    <a:lnTo>
                      <a:pt x="31" y="9"/>
                    </a:lnTo>
                    <a:lnTo>
                      <a:pt x="47" y="2"/>
                    </a:lnTo>
                    <a:lnTo>
                      <a:pt x="6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dirty="0">
                  <a:latin typeface="Arial"/>
                  <a:cs typeface="Arial"/>
                </a:endParaRPr>
              </a:p>
            </p:txBody>
          </p:sp>
          <p:sp>
            <p:nvSpPr>
              <p:cNvPr id="108" name="Freeform 19"/>
              <p:cNvSpPr/>
              <p:nvPr/>
            </p:nvSpPr>
            <p:spPr bwMode="auto">
              <a:xfrm>
                <a:off x="4881563" y="2271713"/>
                <a:ext cx="31750" cy="41275"/>
              </a:xfrm>
              <a:custGeom>
                <a:avLst/>
                <a:gdLst>
                  <a:gd name="T0" fmla="*/ 64 w 224"/>
                  <a:gd name="T1" fmla="*/ 0 h 293"/>
                  <a:gd name="T2" fmla="*/ 80 w 224"/>
                  <a:gd name="T3" fmla="*/ 2 h 293"/>
                  <a:gd name="T4" fmla="*/ 95 w 224"/>
                  <a:gd name="T5" fmla="*/ 8 h 293"/>
                  <a:gd name="T6" fmla="*/ 109 w 224"/>
                  <a:gd name="T7" fmla="*/ 18 h 293"/>
                  <a:gd name="T8" fmla="*/ 119 w 224"/>
                  <a:gd name="T9" fmla="*/ 32 h 293"/>
                  <a:gd name="T10" fmla="*/ 216 w 224"/>
                  <a:gd name="T11" fmla="*/ 197 h 293"/>
                  <a:gd name="T12" fmla="*/ 222 w 224"/>
                  <a:gd name="T13" fmla="*/ 213 h 293"/>
                  <a:gd name="T14" fmla="*/ 224 w 224"/>
                  <a:gd name="T15" fmla="*/ 230 h 293"/>
                  <a:gd name="T16" fmla="*/ 222 w 224"/>
                  <a:gd name="T17" fmla="*/ 245 h 293"/>
                  <a:gd name="T18" fmla="*/ 216 w 224"/>
                  <a:gd name="T19" fmla="*/ 261 h 293"/>
                  <a:gd name="T20" fmla="*/ 206 w 224"/>
                  <a:gd name="T21" fmla="*/ 274 h 293"/>
                  <a:gd name="T22" fmla="*/ 193 w 224"/>
                  <a:gd name="T23" fmla="*/ 285 h 293"/>
                  <a:gd name="T24" fmla="*/ 177 w 224"/>
                  <a:gd name="T25" fmla="*/ 291 h 293"/>
                  <a:gd name="T26" fmla="*/ 160 w 224"/>
                  <a:gd name="T27" fmla="*/ 293 h 293"/>
                  <a:gd name="T28" fmla="*/ 143 w 224"/>
                  <a:gd name="T29" fmla="*/ 291 h 293"/>
                  <a:gd name="T30" fmla="*/ 129 w 224"/>
                  <a:gd name="T31" fmla="*/ 285 h 293"/>
                  <a:gd name="T32" fmla="*/ 115 w 224"/>
                  <a:gd name="T33" fmla="*/ 274 h 293"/>
                  <a:gd name="T34" fmla="*/ 105 w 224"/>
                  <a:gd name="T35" fmla="*/ 261 h 293"/>
                  <a:gd name="T36" fmla="*/ 8 w 224"/>
                  <a:gd name="T37" fmla="*/ 95 h 293"/>
                  <a:gd name="T38" fmla="*/ 2 w 224"/>
                  <a:gd name="T39" fmla="*/ 80 h 293"/>
                  <a:gd name="T40" fmla="*/ 0 w 224"/>
                  <a:gd name="T41" fmla="*/ 63 h 293"/>
                  <a:gd name="T42" fmla="*/ 2 w 224"/>
                  <a:gd name="T43" fmla="*/ 48 h 293"/>
                  <a:gd name="T44" fmla="*/ 8 w 224"/>
                  <a:gd name="T45" fmla="*/ 32 h 293"/>
                  <a:gd name="T46" fmla="*/ 19 w 224"/>
                  <a:gd name="T47" fmla="*/ 19 h 293"/>
                  <a:gd name="T48" fmla="*/ 31 w 224"/>
                  <a:gd name="T49" fmla="*/ 9 h 293"/>
                  <a:gd name="T50" fmla="*/ 48 w 224"/>
                  <a:gd name="T51" fmla="*/ 2 h 293"/>
                  <a:gd name="T52" fmla="*/ 64 w 224"/>
                  <a:gd name="T53" fmla="*/ 0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4" h="293" extrusionOk="0">
                    <a:moveTo>
                      <a:pt x="64" y="0"/>
                    </a:moveTo>
                    <a:lnTo>
                      <a:pt x="80" y="2"/>
                    </a:lnTo>
                    <a:lnTo>
                      <a:pt x="95" y="8"/>
                    </a:lnTo>
                    <a:lnTo>
                      <a:pt x="109" y="18"/>
                    </a:lnTo>
                    <a:lnTo>
                      <a:pt x="119" y="32"/>
                    </a:lnTo>
                    <a:lnTo>
                      <a:pt x="216" y="197"/>
                    </a:lnTo>
                    <a:lnTo>
                      <a:pt x="222" y="213"/>
                    </a:lnTo>
                    <a:lnTo>
                      <a:pt x="224" y="230"/>
                    </a:lnTo>
                    <a:lnTo>
                      <a:pt x="222" y="245"/>
                    </a:lnTo>
                    <a:lnTo>
                      <a:pt x="216" y="261"/>
                    </a:lnTo>
                    <a:lnTo>
                      <a:pt x="206" y="274"/>
                    </a:lnTo>
                    <a:lnTo>
                      <a:pt x="193" y="285"/>
                    </a:lnTo>
                    <a:lnTo>
                      <a:pt x="177" y="291"/>
                    </a:lnTo>
                    <a:lnTo>
                      <a:pt x="160" y="293"/>
                    </a:lnTo>
                    <a:lnTo>
                      <a:pt x="143" y="291"/>
                    </a:lnTo>
                    <a:lnTo>
                      <a:pt x="129" y="285"/>
                    </a:lnTo>
                    <a:lnTo>
                      <a:pt x="115" y="274"/>
                    </a:lnTo>
                    <a:lnTo>
                      <a:pt x="105" y="261"/>
                    </a:lnTo>
                    <a:lnTo>
                      <a:pt x="8" y="95"/>
                    </a:lnTo>
                    <a:lnTo>
                      <a:pt x="2" y="80"/>
                    </a:lnTo>
                    <a:lnTo>
                      <a:pt x="0" y="63"/>
                    </a:lnTo>
                    <a:lnTo>
                      <a:pt x="2" y="48"/>
                    </a:lnTo>
                    <a:lnTo>
                      <a:pt x="8" y="32"/>
                    </a:lnTo>
                    <a:lnTo>
                      <a:pt x="19" y="19"/>
                    </a:lnTo>
                    <a:lnTo>
                      <a:pt x="31" y="9"/>
                    </a:lnTo>
                    <a:lnTo>
                      <a:pt x="48" y="2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dirty="0">
                  <a:latin typeface="Arial"/>
                  <a:cs typeface="Arial"/>
                </a:endParaRPr>
              </a:p>
            </p:txBody>
          </p:sp>
          <p:sp>
            <p:nvSpPr>
              <p:cNvPr id="109" name="Freeform 20"/>
              <p:cNvSpPr/>
              <p:nvPr/>
            </p:nvSpPr>
            <p:spPr bwMode="auto">
              <a:xfrm>
                <a:off x="4805363" y="2346325"/>
                <a:ext cx="41275" cy="33338"/>
              </a:xfrm>
              <a:custGeom>
                <a:avLst/>
                <a:gdLst>
                  <a:gd name="T0" fmla="*/ 64 w 294"/>
                  <a:gd name="T1" fmla="*/ 0 h 222"/>
                  <a:gd name="T2" fmla="*/ 79 w 294"/>
                  <a:gd name="T3" fmla="*/ 2 h 222"/>
                  <a:gd name="T4" fmla="*/ 96 w 294"/>
                  <a:gd name="T5" fmla="*/ 8 h 222"/>
                  <a:gd name="T6" fmla="*/ 263 w 294"/>
                  <a:gd name="T7" fmla="*/ 103 h 222"/>
                  <a:gd name="T8" fmla="*/ 276 w 294"/>
                  <a:gd name="T9" fmla="*/ 114 h 222"/>
                  <a:gd name="T10" fmla="*/ 286 w 294"/>
                  <a:gd name="T11" fmla="*/ 127 h 222"/>
                  <a:gd name="T12" fmla="*/ 292 w 294"/>
                  <a:gd name="T13" fmla="*/ 142 h 222"/>
                  <a:gd name="T14" fmla="*/ 294 w 294"/>
                  <a:gd name="T15" fmla="*/ 158 h 222"/>
                  <a:gd name="T16" fmla="*/ 292 w 294"/>
                  <a:gd name="T17" fmla="*/ 175 h 222"/>
                  <a:gd name="T18" fmla="*/ 286 w 294"/>
                  <a:gd name="T19" fmla="*/ 190 h 222"/>
                  <a:gd name="T20" fmla="*/ 275 w 294"/>
                  <a:gd name="T21" fmla="*/ 204 h 222"/>
                  <a:gd name="T22" fmla="*/ 262 w 294"/>
                  <a:gd name="T23" fmla="*/ 214 h 222"/>
                  <a:gd name="T24" fmla="*/ 246 w 294"/>
                  <a:gd name="T25" fmla="*/ 220 h 222"/>
                  <a:gd name="T26" fmla="*/ 230 w 294"/>
                  <a:gd name="T27" fmla="*/ 222 h 222"/>
                  <a:gd name="T28" fmla="*/ 213 w 294"/>
                  <a:gd name="T29" fmla="*/ 220 h 222"/>
                  <a:gd name="T30" fmla="*/ 198 w 294"/>
                  <a:gd name="T31" fmla="*/ 213 h 222"/>
                  <a:gd name="T32" fmla="*/ 31 w 294"/>
                  <a:gd name="T33" fmla="*/ 118 h 222"/>
                  <a:gd name="T34" fmla="*/ 18 w 294"/>
                  <a:gd name="T35" fmla="*/ 108 h 222"/>
                  <a:gd name="T36" fmla="*/ 8 w 294"/>
                  <a:gd name="T37" fmla="*/ 95 h 222"/>
                  <a:gd name="T38" fmla="*/ 2 w 294"/>
                  <a:gd name="T39" fmla="*/ 80 h 222"/>
                  <a:gd name="T40" fmla="*/ 0 w 294"/>
                  <a:gd name="T41" fmla="*/ 63 h 222"/>
                  <a:gd name="T42" fmla="*/ 2 w 294"/>
                  <a:gd name="T43" fmla="*/ 47 h 222"/>
                  <a:gd name="T44" fmla="*/ 8 w 294"/>
                  <a:gd name="T45" fmla="*/ 31 h 222"/>
                  <a:gd name="T46" fmla="*/ 19 w 294"/>
                  <a:gd name="T47" fmla="*/ 18 h 222"/>
                  <a:gd name="T48" fmla="*/ 32 w 294"/>
                  <a:gd name="T49" fmla="*/ 8 h 222"/>
                  <a:gd name="T50" fmla="*/ 47 w 294"/>
                  <a:gd name="T51" fmla="*/ 2 h 222"/>
                  <a:gd name="T52" fmla="*/ 64 w 294"/>
                  <a:gd name="T53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4" h="222" extrusionOk="0">
                    <a:moveTo>
                      <a:pt x="64" y="0"/>
                    </a:moveTo>
                    <a:lnTo>
                      <a:pt x="79" y="2"/>
                    </a:lnTo>
                    <a:lnTo>
                      <a:pt x="96" y="8"/>
                    </a:lnTo>
                    <a:lnTo>
                      <a:pt x="263" y="103"/>
                    </a:lnTo>
                    <a:lnTo>
                      <a:pt x="276" y="114"/>
                    </a:lnTo>
                    <a:lnTo>
                      <a:pt x="286" y="127"/>
                    </a:lnTo>
                    <a:lnTo>
                      <a:pt x="292" y="142"/>
                    </a:lnTo>
                    <a:lnTo>
                      <a:pt x="294" y="158"/>
                    </a:lnTo>
                    <a:lnTo>
                      <a:pt x="292" y="175"/>
                    </a:lnTo>
                    <a:lnTo>
                      <a:pt x="286" y="190"/>
                    </a:lnTo>
                    <a:lnTo>
                      <a:pt x="275" y="204"/>
                    </a:lnTo>
                    <a:lnTo>
                      <a:pt x="262" y="214"/>
                    </a:lnTo>
                    <a:lnTo>
                      <a:pt x="246" y="220"/>
                    </a:lnTo>
                    <a:lnTo>
                      <a:pt x="230" y="222"/>
                    </a:lnTo>
                    <a:lnTo>
                      <a:pt x="213" y="220"/>
                    </a:lnTo>
                    <a:lnTo>
                      <a:pt x="198" y="213"/>
                    </a:lnTo>
                    <a:lnTo>
                      <a:pt x="31" y="118"/>
                    </a:lnTo>
                    <a:lnTo>
                      <a:pt x="18" y="108"/>
                    </a:lnTo>
                    <a:lnTo>
                      <a:pt x="8" y="95"/>
                    </a:lnTo>
                    <a:lnTo>
                      <a:pt x="2" y="80"/>
                    </a:lnTo>
                    <a:lnTo>
                      <a:pt x="0" y="63"/>
                    </a:lnTo>
                    <a:lnTo>
                      <a:pt x="2" y="47"/>
                    </a:lnTo>
                    <a:lnTo>
                      <a:pt x="8" y="31"/>
                    </a:lnTo>
                    <a:lnTo>
                      <a:pt x="19" y="18"/>
                    </a:lnTo>
                    <a:lnTo>
                      <a:pt x="32" y="8"/>
                    </a:lnTo>
                    <a:lnTo>
                      <a:pt x="47" y="2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dirty="0">
                  <a:latin typeface="Arial"/>
                  <a:cs typeface="Arial"/>
                </a:endParaRPr>
              </a:p>
            </p:txBody>
          </p:sp>
          <p:sp>
            <p:nvSpPr>
              <p:cNvPr id="110" name="Freeform 21"/>
              <p:cNvSpPr/>
              <p:nvPr/>
            </p:nvSpPr>
            <p:spPr bwMode="auto">
              <a:xfrm>
                <a:off x="4776788" y="2449513"/>
                <a:ext cx="46038" cy="19050"/>
              </a:xfrm>
              <a:custGeom>
                <a:avLst/>
                <a:gdLst>
                  <a:gd name="T0" fmla="*/ 64 w 321"/>
                  <a:gd name="T1" fmla="*/ 0 h 128"/>
                  <a:gd name="T2" fmla="*/ 257 w 321"/>
                  <a:gd name="T3" fmla="*/ 0 h 128"/>
                  <a:gd name="T4" fmla="*/ 273 w 321"/>
                  <a:gd name="T5" fmla="*/ 4 h 128"/>
                  <a:gd name="T6" fmla="*/ 289 w 321"/>
                  <a:gd name="T7" fmla="*/ 10 h 128"/>
                  <a:gd name="T8" fmla="*/ 302 w 321"/>
                  <a:gd name="T9" fmla="*/ 19 h 128"/>
                  <a:gd name="T10" fmla="*/ 312 w 321"/>
                  <a:gd name="T11" fmla="*/ 33 h 128"/>
                  <a:gd name="T12" fmla="*/ 318 w 321"/>
                  <a:gd name="T13" fmla="*/ 47 h 128"/>
                  <a:gd name="T14" fmla="*/ 321 w 321"/>
                  <a:gd name="T15" fmla="*/ 65 h 128"/>
                  <a:gd name="T16" fmla="*/ 318 w 321"/>
                  <a:gd name="T17" fmla="*/ 82 h 128"/>
                  <a:gd name="T18" fmla="*/ 312 w 321"/>
                  <a:gd name="T19" fmla="*/ 96 h 128"/>
                  <a:gd name="T20" fmla="*/ 302 w 321"/>
                  <a:gd name="T21" fmla="*/ 110 h 128"/>
                  <a:gd name="T22" fmla="*/ 289 w 321"/>
                  <a:gd name="T23" fmla="*/ 119 h 128"/>
                  <a:gd name="T24" fmla="*/ 273 w 321"/>
                  <a:gd name="T25" fmla="*/ 126 h 128"/>
                  <a:gd name="T26" fmla="*/ 257 w 321"/>
                  <a:gd name="T27" fmla="*/ 128 h 128"/>
                  <a:gd name="T28" fmla="*/ 64 w 321"/>
                  <a:gd name="T29" fmla="*/ 128 h 128"/>
                  <a:gd name="T30" fmla="*/ 47 w 321"/>
                  <a:gd name="T31" fmla="*/ 126 h 128"/>
                  <a:gd name="T32" fmla="*/ 32 w 321"/>
                  <a:gd name="T33" fmla="*/ 119 h 128"/>
                  <a:gd name="T34" fmla="*/ 19 w 321"/>
                  <a:gd name="T35" fmla="*/ 110 h 128"/>
                  <a:gd name="T36" fmla="*/ 9 w 321"/>
                  <a:gd name="T37" fmla="*/ 96 h 128"/>
                  <a:gd name="T38" fmla="*/ 2 w 321"/>
                  <a:gd name="T39" fmla="*/ 82 h 128"/>
                  <a:gd name="T40" fmla="*/ 0 w 321"/>
                  <a:gd name="T41" fmla="*/ 65 h 128"/>
                  <a:gd name="T42" fmla="*/ 2 w 321"/>
                  <a:gd name="T43" fmla="*/ 47 h 128"/>
                  <a:gd name="T44" fmla="*/ 9 w 321"/>
                  <a:gd name="T45" fmla="*/ 33 h 128"/>
                  <a:gd name="T46" fmla="*/ 19 w 321"/>
                  <a:gd name="T47" fmla="*/ 19 h 128"/>
                  <a:gd name="T48" fmla="*/ 32 w 321"/>
                  <a:gd name="T49" fmla="*/ 10 h 128"/>
                  <a:gd name="T50" fmla="*/ 47 w 321"/>
                  <a:gd name="T51" fmla="*/ 4 h 128"/>
                  <a:gd name="T52" fmla="*/ 64 w 321"/>
                  <a:gd name="T53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1" h="128" extrusionOk="0">
                    <a:moveTo>
                      <a:pt x="64" y="0"/>
                    </a:moveTo>
                    <a:lnTo>
                      <a:pt x="257" y="0"/>
                    </a:lnTo>
                    <a:lnTo>
                      <a:pt x="273" y="4"/>
                    </a:lnTo>
                    <a:lnTo>
                      <a:pt x="289" y="10"/>
                    </a:lnTo>
                    <a:lnTo>
                      <a:pt x="302" y="19"/>
                    </a:lnTo>
                    <a:lnTo>
                      <a:pt x="312" y="33"/>
                    </a:lnTo>
                    <a:lnTo>
                      <a:pt x="318" y="47"/>
                    </a:lnTo>
                    <a:lnTo>
                      <a:pt x="321" y="65"/>
                    </a:lnTo>
                    <a:lnTo>
                      <a:pt x="318" y="82"/>
                    </a:lnTo>
                    <a:lnTo>
                      <a:pt x="312" y="96"/>
                    </a:lnTo>
                    <a:lnTo>
                      <a:pt x="302" y="110"/>
                    </a:lnTo>
                    <a:lnTo>
                      <a:pt x="289" y="119"/>
                    </a:lnTo>
                    <a:lnTo>
                      <a:pt x="273" y="126"/>
                    </a:lnTo>
                    <a:lnTo>
                      <a:pt x="257" y="128"/>
                    </a:lnTo>
                    <a:lnTo>
                      <a:pt x="64" y="128"/>
                    </a:lnTo>
                    <a:lnTo>
                      <a:pt x="47" y="126"/>
                    </a:lnTo>
                    <a:lnTo>
                      <a:pt x="32" y="119"/>
                    </a:lnTo>
                    <a:lnTo>
                      <a:pt x="19" y="110"/>
                    </a:lnTo>
                    <a:lnTo>
                      <a:pt x="9" y="96"/>
                    </a:lnTo>
                    <a:lnTo>
                      <a:pt x="2" y="82"/>
                    </a:lnTo>
                    <a:lnTo>
                      <a:pt x="0" y="65"/>
                    </a:lnTo>
                    <a:lnTo>
                      <a:pt x="2" y="47"/>
                    </a:lnTo>
                    <a:lnTo>
                      <a:pt x="9" y="33"/>
                    </a:lnTo>
                    <a:lnTo>
                      <a:pt x="19" y="19"/>
                    </a:lnTo>
                    <a:lnTo>
                      <a:pt x="32" y="10"/>
                    </a:lnTo>
                    <a:lnTo>
                      <a:pt x="47" y="4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dirty="0">
                  <a:latin typeface="Arial"/>
                  <a:cs typeface="Arial"/>
                </a:endParaRPr>
              </a:p>
            </p:txBody>
          </p:sp>
          <p:sp>
            <p:nvSpPr>
              <p:cNvPr id="111" name="Freeform 22"/>
              <p:cNvSpPr/>
              <p:nvPr/>
            </p:nvSpPr>
            <p:spPr bwMode="auto">
              <a:xfrm>
                <a:off x="4805363" y="2540000"/>
                <a:ext cx="41275" cy="31750"/>
              </a:xfrm>
              <a:custGeom>
                <a:avLst/>
                <a:gdLst>
                  <a:gd name="T0" fmla="*/ 230 w 294"/>
                  <a:gd name="T1" fmla="*/ 0 h 224"/>
                  <a:gd name="T2" fmla="*/ 247 w 294"/>
                  <a:gd name="T3" fmla="*/ 3 h 224"/>
                  <a:gd name="T4" fmla="*/ 262 w 294"/>
                  <a:gd name="T5" fmla="*/ 9 h 224"/>
                  <a:gd name="T6" fmla="*/ 275 w 294"/>
                  <a:gd name="T7" fmla="*/ 19 h 224"/>
                  <a:gd name="T8" fmla="*/ 286 w 294"/>
                  <a:gd name="T9" fmla="*/ 33 h 224"/>
                  <a:gd name="T10" fmla="*/ 292 w 294"/>
                  <a:gd name="T11" fmla="*/ 48 h 224"/>
                  <a:gd name="T12" fmla="*/ 294 w 294"/>
                  <a:gd name="T13" fmla="*/ 65 h 224"/>
                  <a:gd name="T14" fmla="*/ 292 w 294"/>
                  <a:gd name="T15" fmla="*/ 80 h 224"/>
                  <a:gd name="T16" fmla="*/ 286 w 294"/>
                  <a:gd name="T17" fmla="*/ 96 h 224"/>
                  <a:gd name="T18" fmla="*/ 275 w 294"/>
                  <a:gd name="T19" fmla="*/ 110 h 224"/>
                  <a:gd name="T20" fmla="*/ 263 w 294"/>
                  <a:gd name="T21" fmla="*/ 120 h 224"/>
                  <a:gd name="T22" fmla="*/ 96 w 294"/>
                  <a:gd name="T23" fmla="*/ 215 h 224"/>
                  <a:gd name="T24" fmla="*/ 80 w 294"/>
                  <a:gd name="T25" fmla="*/ 221 h 224"/>
                  <a:gd name="T26" fmla="*/ 64 w 294"/>
                  <a:gd name="T27" fmla="*/ 224 h 224"/>
                  <a:gd name="T28" fmla="*/ 47 w 294"/>
                  <a:gd name="T29" fmla="*/ 221 h 224"/>
                  <a:gd name="T30" fmla="*/ 32 w 294"/>
                  <a:gd name="T31" fmla="*/ 216 h 224"/>
                  <a:gd name="T32" fmla="*/ 19 w 294"/>
                  <a:gd name="T33" fmla="*/ 205 h 224"/>
                  <a:gd name="T34" fmla="*/ 8 w 294"/>
                  <a:gd name="T35" fmla="*/ 192 h 224"/>
                  <a:gd name="T36" fmla="*/ 2 w 294"/>
                  <a:gd name="T37" fmla="*/ 176 h 224"/>
                  <a:gd name="T38" fmla="*/ 0 w 294"/>
                  <a:gd name="T39" fmla="*/ 159 h 224"/>
                  <a:gd name="T40" fmla="*/ 2 w 294"/>
                  <a:gd name="T41" fmla="*/ 144 h 224"/>
                  <a:gd name="T42" fmla="*/ 8 w 294"/>
                  <a:gd name="T43" fmla="*/ 128 h 224"/>
                  <a:gd name="T44" fmla="*/ 18 w 294"/>
                  <a:gd name="T45" fmla="*/ 116 h 224"/>
                  <a:gd name="T46" fmla="*/ 31 w 294"/>
                  <a:gd name="T47" fmla="*/ 105 h 224"/>
                  <a:gd name="T48" fmla="*/ 198 w 294"/>
                  <a:gd name="T49" fmla="*/ 10 h 224"/>
                  <a:gd name="T50" fmla="*/ 215 w 294"/>
                  <a:gd name="T51" fmla="*/ 2 h 224"/>
                  <a:gd name="T52" fmla="*/ 230 w 294"/>
                  <a:gd name="T53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4" h="224" extrusionOk="0">
                    <a:moveTo>
                      <a:pt x="230" y="0"/>
                    </a:moveTo>
                    <a:lnTo>
                      <a:pt x="247" y="3"/>
                    </a:lnTo>
                    <a:lnTo>
                      <a:pt x="262" y="9"/>
                    </a:lnTo>
                    <a:lnTo>
                      <a:pt x="275" y="19"/>
                    </a:lnTo>
                    <a:lnTo>
                      <a:pt x="286" y="33"/>
                    </a:lnTo>
                    <a:lnTo>
                      <a:pt x="292" y="48"/>
                    </a:lnTo>
                    <a:lnTo>
                      <a:pt x="294" y="65"/>
                    </a:lnTo>
                    <a:lnTo>
                      <a:pt x="292" y="80"/>
                    </a:lnTo>
                    <a:lnTo>
                      <a:pt x="286" y="96"/>
                    </a:lnTo>
                    <a:lnTo>
                      <a:pt x="275" y="110"/>
                    </a:lnTo>
                    <a:lnTo>
                      <a:pt x="263" y="120"/>
                    </a:lnTo>
                    <a:lnTo>
                      <a:pt x="96" y="215"/>
                    </a:lnTo>
                    <a:lnTo>
                      <a:pt x="80" y="221"/>
                    </a:lnTo>
                    <a:lnTo>
                      <a:pt x="64" y="224"/>
                    </a:lnTo>
                    <a:lnTo>
                      <a:pt x="47" y="221"/>
                    </a:lnTo>
                    <a:lnTo>
                      <a:pt x="32" y="216"/>
                    </a:lnTo>
                    <a:lnTo>
                      <a:pt x="19" y="205"/>
                    </a:lnTo>
                    <a:lnTo>
                      <a:pt x="8" y="192"/>
                    </a:lnTo>
                    <a:lnTo>
                      <a:pt x="2" y="176"/>
                    </a:lnTo>
                    <a:lnTo>
                      <a:pt x="0" y="159"/>
                    </a:lnTo>
                    <a:lnTo>
                      <a:pt x="2" y="144"/>
                    </a:lnTo>
                    <a:lnTo>
                      <a:pt x="8" y="128"/>
                    </a:lnTo>
                    <a:lnTo>
                      <a:pt x="18" y="116"/>
                    </a:lnTo>
                    <a:lnTo>
                      <a:pt x="31" y="105"/>
                    </a:lnTo>
                    <a:lnTo>
                      <a:pt x="198" y="10"/>
                    </a:lnTo>
                    <a:lnTo>
                      <a:pt x="215" y="2"/>
                    </a:lnTo>
                    <a:lnTo>
                      <a:pt x="23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dirty="0">
                  <a:latin typeface="Arial"/>
                  <a:cs typeface="Arial"/>
                </a:endParaRPr>
              </a:p>
            </p:txBody>
          </p:sp>
          <p:sp>
            <p:nvSpPr>
              <p:cNvPr id="112" name="Freeform 23"/>
              <p:cNvSpPr/>
              <p:nvPr/>
            </p:nvSpPr>
            <p:spPr bwMode="auto">
              <a:xfrm>
                <a:off x="5141913" y="2540000"/>
                <a:ext cx="41275" cy="31750"/>
              </a:xfrm>
              <a:custGeom>
                <a:avLst/>
                <a:gdLst>
                  <a:gd name="T0" fmla="*/ 64 w 294"/>
                  <a:gd name="T1" fmla="*/ 0 h 224"/>
                  <a:gd name="T2" fmla="*/ 80 w 294"/>
                  <a:gd name="T3" fmla="*/ 2 h 224"/>
                  <a:gd name="T4" fmla="*/ 96 w 294"/>
                  <a:gd name="T5" fmla="*/ 10 h 224"/>
                  <a:gd name="T6" fmla="*/ 263 w 294"/>
                  <a:gd name="T7" fmla="*/ 105 h 224"/>
                  <a:gd name="T8" fmla="*/ 276 w 294"/>
                  <a:gd name="T9" fmla="*/ 116 h 224"/>
                  <a:gd name="T10" fmla="*/ 286 w 294"/>
                  <a:gd name="T11" fmla="*/ 128 h 224"/>
                  <a:gd name="T12" fmla="*/ 292 w 294"/>
                  <a:gd name="T13" fmla="*/ 144 h 224"/>
                  <a:gd name="T14" fmla="*/ 294 w 294"/>
                  <a:gd name="T15" fmla="*/ 159 h 224"/>
                  <a:gd name="T16" fmla="*/ 292 w 294"/>
                  <a:gd name="T17" fmla="*/ 176 h 224"/>
                  <a:gd name="T18" fmla="*/ 286 w 294"/>
                  <a:gd name="T19" fmla="*/ 192 h 224"/>
                  <a:gd name="T20" fmla="*/ 275 w 294"/>
                  <a:gd name="T21" fmla="*/ 205 h 224"/>
                  <a:gd name="T22" fmla="*/ 262 w 294"/>
                  <a:gd name="T23" fmla="*/ 216 h 224"/>
                  <a:gd name="T24" fmla="*/ 247 w 294"/>
                  <a:gd name="T25" fmla="*/ 221 h 224"/>
                  <a:gd name="T26" fmla="*/ 230 w 294"/>
                  <a:gd name="T27" fmla="*/ 224 h 224"/>
                  <a:gd name="T28" fmla="*/ 214 w 294"/>
                  <a:gd name="T29" fmla="*/ 221 h 224"/>
                  <a:gd name="T30" fmla="*/ 198 w 294"/>
                  <a:gd name="T31" fmla="*/ 215 h 224"/>
                  <a:gd name="T32" fmla="*/ 31 w 294"/>
                  <a:gd name="T33" fmla="*/ 120 h 224"/>
                  <a:gd name="T34" fmla="*/ 19 w 294"/>
                  <a:gd name="T35" fmla="*/ 110 h 224"/>
                  <a:gd name="T36" fmla="*/ 8 w 294"/>
                  <a:gd name="T37" fmla="*/ 96 h 224"/>
                  <a:gd name="T38" fmla="*/ 2 w 294"/>
                  <a:gd name="T39" fmla="*/ 80 h 224"/>
                  <a:gd name="T40" fmla="*/ 0 w 294"/>
                  <a:gd name="T41" fmla="*/ 65 h 224"/>
                  <a:gd name="T42" fmla="*/ 2 w 294"/>
                  <a:gd name="T43" fmla="*/ 48 h 224"/>
                  <a:gd name="T44" fmla="*/ 8 w 294"/>
                  <a:gd name="T45" fmla="*/ 33 h 224"/>
                  <a:gd name="T46" fmla="*/ 19 w 294"/>
                  <a:gd name="T47" fmla="*/ 19 h 224"/>
                  <a:gd name="T48" fmla="*/ 32 w 294"/>
                  <a:gd name="T49" fmla="*/ 9 h 224"/>
                  <a:gd name="T50" fmla="*/ 47 w 294"/>
                  <a:gd name="T51" fmla="*/ 3 h 224"/>
                  <a:gd name="T52" fmla="*/ 64 w 294"/>
                  <a:gd name="T53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4" h="224" extrusionOk="0">
                    <a:moveTo>
                      <a:pt x="64" y="0"/>
                    </a:moveTo>
                    <a:lnTo>
                      <a:pt x="80" y="2"/>
                    </a:lnTo>
                    <a:lnTo>
                      <a:pt x="96" y="10"/>
                    </a:lnTo>
                    <a:lnTo>
                      <a:pt x="263" y="105"/>
                    </a:lnTo>
                    <a:lnTo>
                      <a:pt x="276" y="116"/>
                    </a:lnTo>
                    <a:lnTo>
                      <a:pt x="286" y="128"/>
                    </a:lnTo>
                    <a:lnTo>
                      <a:pt x="292" y="144"/>
                    </a:lnTo>
                    <a:lnTo>
                      <a:pt x="294" y="159"/>
                    </a:lnTo>
                    <a:lnTo>
                      <a:pt x="292" y="176"/>
                    </a:lnTo>
                    <a:lnTo>
                      <a:pt x="286" y="192"/>
                    </a:lnTo>
                    <a:lnTo>
                      <a:pt x="275" y="205"/>
                    </a:lnTo>
                    <a:lnTo>
                      <a:pt x="262" y="216"/>
                    </a:lnTo>
                    <a:lnTo>
                      <a:pt x="247" y="221"/>
                    </a:lnTo>
                    <a:lnTo>
                      <a:pt x="230" y="224"/>
                    </a:lnTo>
                    <a:lnTo>
                      <a:pt x="214" y="221"/>
                    </a:lnTo>
                    <a:lnTo>
                      <a:pt x="198" y="215"/>
                    </a:lnTo>
                    <a:lnTo>
                      <a:pt x="31" y="120"/>
                    </a:lnTo>
                    <a:lnTo>
                      <a:pt x="19" y="110"/>
                    </a:lnTo>
                    <a:lnTo>
                      <a:pt x="8" y="96"/>
                    </a:lnTo>
                    <a:lnTo>
                      <a:pt x="2" y="80"/>
                    </a:lnTo>
                    <a:lnTo>
                      <a:pt x="0" y="65"/>
                    </a:lnTo>
                    <a:lnTo>
                      <a:pt x="2" y="48"/>
                    </a:lnTo>
                    <a:lnTo>
                      <a:pt x="8" y="33"/>
                    </a:lnTo>
                    <a:lnTo>
                      <a:pt x="19" y="19"/>
                    </a:lnTo>
                    <a:lnTo>
                      <a:pt x="32" y="9"/>
                    </a:lnTo>
                    <a:lnTo>
                      <a:pt x="47" y="3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dirty="0">
                  <a:latin typeface="Arial"/>
                  <a:cs typeface="Arial"/>
                </a:endParaRPr>
              </a:p>
            </p:txBody>
          </p:sp>
          <p:sp>
            <p:nvSpPr>
              <p:cNvPr id="113" name="Freeform 24"/>
              <p:cNvSpPr/>
              <p:nvPr/>
            </p:nvSpPr>
            <p:spPr bwMode="auto">
              <a:xfrm>
                <a:off x="5165726" y="2449513"/>
                <a:ext cx="46038" cy="19050"/>
              </a:xfrm>
              <a:custGeom>
                <a:avLst/>
                <a:gdLst>
                  <a:gd name="T0" fmla="*/ 64 w 321"/>
                  <a:gd name="T1" fmla="*/ 0 h 128"/>
                  <a:gd name="T2" fmla="*/ 257 w 321"/>
                  <a:gd name="T3" fmla="*/ 0 h 128"/>
                  <a:gd name="T4" fmla="*/ 274 w 321"/>
                  <a:gd name="T5" fmla="*/ 4 h 128"/>
                  <a:gd name="T6" fmla="*/ 290 w 321"/>
                  <a:gd name="T7" fmla="*/ 10 h 128"/>
                  <a:gd name="T8" fmla="*/ 302 w 321"/>
                  <a:gd name="T9" fmla="*/ 19 h 128"/>
                  <a:gd name="T10" fmla="*/ 312 w 321"/>
                  <a:gd name="T11" fmla="*/ 33 h 128"/>
                  <a:gd name="T12" fmla="*/ 319 w 321"/>
                  <a:gd name="T13" fmla="*/ 47 h 128"/>
                  <a:gd name="T14" fmla="*/ 321 w 321"/>
                  <a:gd name="T15" fmla="*/ 65 h 128"/>
                  <a:gd name="T16" fmla="*/ 319 w 321"/>
                  <a:gd name="T17" fmla="*/ 82 h 128"/>
                  <a:gd name="T18" fmla="*/ 312 w 321"/>
                  <a:gd name="T19" fmla="*/ 96 h 128"/>
                  <a:gd name="T20" fmla="*/ 302 w 321"/>
                  <a:gd name="T21" fmla="*/ 110 h 128"/>
                  <a:gd name="T22" fmla="*/ 290 w 321"/>
                  <a:gd name="T23" fmla="*/ 119 h 128"/>
                  <a:gd name="T24" fmla="*/ 274 w 321"/>
                  <a:gd name="T25" fmla="*/ 126 h 128"/>
                  <a:gd name="T26" fmla="*/ 257 w 321"/>
                  <a:gd name="T27" fmla="*/ 128 h 128"/>
                  <a:gd name="T28" fmla="*/ 64 w 321"/>
                  <a:gd name="T29" fmla="*/ 128 h 128"/>
                  <a:gd name="T30" fmla="*/ 48 w 321"/>
                  <a:gd name="T31" fmla="*/ 126 h 128"/>
                  <a:gd name="T32" fmla="*/ 32 w 321"/>
                  <a:gd name="T33" fmla="*/ 119 h 128"/>
                  <a:gd name="T34" fmla="*/ 19 w 321"/>
                  <a:gd name="T35" fmla="*/ 110 h 128"/>
                  <a:gd name="T36" fmla="*/ 9 w 321"/>
                  <a:gd name="T37" fmla="*/ 96 h 128"/>
                  <a:gd name="T38" fmla="*/ 3 w 321"/>
                  <a:gd name="T39" fmla="*/ 82 h 128"/>
                  <a:gd name="T40" fmla="*/ 0 w 321"/>
                  <a:gd name="T41" fmla="*/ 65 h 128"/>
                  <a:gd name="T42" fmla="*/ 3 w 321"/>
                  <a:gd name="T43" fmla="*/ 47 h 128"/>
                  <a:gd name="T44" fmla="*/ 9 w 321"/>
                  <a:gd name="T45" fmla="*/ 33 h 128"/>
                  <a:gd name="T46" fmla="*/ 19 w 321"/>
                  <a:gd name="T47" fmla="*/ 19 h 128"/>
                  <a:gd name="T48" fmla="*/ 32 w 321"/>
                  <a:gd name="T49" fmla="*/ 10 h 128"/>
                  <a:gd name="T50" fmla="*/ 48 w 321"/>
                  <a:gd name="T51" fmla="*/ 4 h 128"/>
                  <a:gd name="T52" fmla="*/ 64 w 321"/>
                  <a:gd name="T53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1" h="128" extrusionOk="0">
                    <a:moveTo>
                      <a:pt x="64" y="0"/>
                    </a:moveTo>
                    <a:lnTo>
                      <a:pt x="257" y="0"/>
                    </a:lnTo>
                    <a:lnTo>
                      <a:pt x="274" y="4"/>
                    </a:lnTo>
                    <a:lnTo>
                      <a:pt x="290" y="10"/>
                    </a:lnTo>
                    <a:lnTo>
                      <a:pt x="302" y="19"/>
                    </a:lnTo>
                    <a:lnTo>
                      <a:pt x="312" y="33"/>
                    </a:lnTo>
                    <a:lnTo>
                      <a:pt x="319" y="47"/>
                    </a:lnTo>
                    <a:lnTo>
                      <a:pt x="321" y="65"/>
                    </a:lnTo>
                    <a:lnTo>
                      <a:pt x="319" y="82"/>
                    </a:lnTo>
                    <a:lnTo>
                      <a:pt x="312" y="96"/>
                    </a:lnTo>
                    <a:lnTo>
                      <a:pt x="302" y="110"/>
                    </a:lnTo>
                    <a:lnTo>
                      <a:pt x="290" y="119"/>
                    </a:lnTo>
                    <a:lnTo>
                      <a:pt x="274" y="126"/>
                    </a:lnTo>
                    <a:lnTo>
                      <a:pt x="257" y="128"/>
                    </a:lnTo>
                    <a:lnTo>
                      <a:pt x="64" y="128"/>
                    </a:lnTo>
                    <a:lnTo>
                      <a:pt x="48" y="126"/>
                    </a:lnTo>
                    <a:lnTo>
                      <a:pt x="32" y="119"/>
                    </a:lnTo>
                    <a:lnTo>
                      <a:pt x="19" y="110"/>
                    </a:lnTo>
                    <a:lnTo>
                      <a:pt x="9" y="96"/>
                    </a:lnTo>
                    <a:lnTo>
                      <a:pt x="3" y="82"/>
                    </a:lnTo>
                    <a:lnTo>
                      <a:pt x="0" y="65"/>
                    </a:lnTo>
                    <a:lnTo>
                      <a:pt x="3" y="47"/>
                    </a:lnTo>
                    <a:lnTo>
                      <a:pt x="9" y="33"/>
                    </a:lnTo>
                    <a:lnTo>
                      <a:pt x="19" y="19"/>
                    </a:lnTo>
                    <a:lnTo>
                      <a:pt x="32" y="10"/>
                    </a:lnTo>
                    <a:lnTo>
                      <a:pt x="48" y="4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dirty="0">
                  <a:latin typeface="Arial"/>
                  <a:cs typeface="Arial"/>
                </a:endParaRPr>
              </a:p>
            </p:txBody>
          </p:sp>
          <p:sp>
            <p:nvSpPr>
              <p:cNvPr id="114" name="Freeform 25"/>
              <p:cNvSpPr/>
              <p:nvPr/>
            </p:nvSpPr>
            <p:spPr bwMode="auto">
              <a:xfrm>
                <a:off x="5141913" y="2346325"/>
                <a:ext cx="41275" cy="33338"/>
              </a:xfrm>
              <a:custGeom>
                <a:avLst/>
                <a:gdLst>
                  <a:gd name="T0" fmla="*/ 230 w 294"/>
                  <a:gd name="T1" fmla="*/ 0 h 222"/>
                  <a:gd name="T2" fmla="*/ 247 w 294"/>
                  <a:gd name="T3" fmla="*/ 2 h 222"/>
                  <a:gd name="T4" fmla="*/ 262 w 294"/>
                  <a:gd name="T5" fmla="*/ 8 h 222"/>
                  <a:gd name="T6" fmla="*/ 275 w 294"/>
                  <a:gd name="T7" fmla="*/ 18 h 222"/>
                  <a:gd name="T8" fmla="*/ 286 w 294"/>
                  <a:gd name="T9" fmla="*/ 31 h 222"/>
                  <a:gd name="T10" fmla="*/ 292 w 294"/>
                  <a:gd name="T11" fmla="*/ 47 h 222"/>
                  <a:gd name="T12" fmla="*/ 294 w 294"/>
                  <a:gd name="T13" fmla="*/ 63 h 222"/>
                  <a:gd name="T14" fmla="*/ 292 w 294"/>
                  <a:gd name="T15" fmla="*/ 80 h 222"/>
                  <a:gd name="T16" fmla="*/ 286 w 294"/>
                  <a:gd name="T17" fmla="*/ 95 h 222"/>
                  <a:gd name="T18" fmla="*/ 276 w 294"/>
                  <a:gd name="T19" fmla="*/ 108 h 222"/>
                  <a:gd name="T20" fmla="*/ 263 w 294"/>
                  <a:gd name="T21" fmla="*/ 118 h 222"/>
                  <a:gd name="T22" fmla="*/ 96 w 294"/>
                  <a:gd name="T23" fmla="*/ 213 h 222"/>
                  <a:gd name="T24" fmla="*/ 80 w 294"/>
                  <a:gd name="T25" fmla="*/ 220 h 222"/>
                  <a:gd name="T26" fmla="*/ 64 w 294"/>
                  <a:gd name="T27" fmla="*/ 222 h 222"/>
                  <a:gd name="T28" fmla="*/ 48 w 294"/>
                  <a:gd name="T29" fmla="*/ 220 h 222"/>
                  <a:gd name="T30" fmla="*/ 32 w 294"/>
                  <a:gd name="T31" fmla="*/ 214 h 222"/>
                  <a:gd name="T32" fmla="*/ 19 w 294"/>
                  <a:gd name="T33" fmla="*/ 204 h 222"/>
                  <a:gd name="T34" fmla="*/ 8 w 294"/>
                  <a:gd name="T35" fmla="*/ 190 h 222"/>
                  <a:gd name="T36" fmla="*/ 2 w 294"/>
                  <a:gd name="T37" fmla="*/ 175 h 222"/>
                  <a:gd name="T38" fmla="*/ 0 w 294"/>
                  <a:gd name="T39" fmla="*/ 158 h 222"/>
                  <a:gd name="T40" fmla="*/ 2 w 294"/>
                  <a:gd name="T41" fmla="*/ 142 h 222"/>
                  <a:gd name="T42" fmla="*/ 8 w 294"/>
                  <a:gd name="T43" fmla="*/ 127 h 222"/>
                  <a:gd name="T44" fmla="*/ 19 w 294"/>
                  <a:gd name="T45" fmla="*/ 114 h 222"/>
                  <a:gd name="T46" fmla="*/ 31 w 294"/>
                  <a:gd name="T47" fmla="*/ 103 h 222"/>
                  <a:gd name="T48" fmla="*/ 198 w 294"/>
                  <a:gd name="T49" fmla="*/ 8 h 222"/>
                  <a:gd name="T50" fmla="*/ 215 w 294"/>
                  <a:gd name="T51" fmla="*/ 2 h 222"/>
                  <a:gd name="T52" fmla="*/ 230 w 294"/>
                  <a:gd name="T53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4" h="222" extrusionOk="0">
                    <a:moveTo>
                      <a:pt x="230" y="0"/>
                    </a:moveTo>
                    <a:lnTo>
                      <a:pt x="247" y="2"/>
                    </a:lnTo>
                    <a:lnTo>
                      <a:pt x="262" y="8"/>
                    </a:lnTo>
                    <a:lnTo>
                      <a:pt x="275" y="18"/>
                    </a:lnTo>
                    <a:lnTo>
                      <a:pt x="286" y="31"/>
                    </a:lnTo>
                    <a:lnTo>
                      <a:pt x="292" y="47"/>
                    </a:lnTo>
                    <a:lnTo>
                      <a:pt x="294" y="63"/>
                    </a:lnTo>
                    <a:lnTo>
                      <a:pt x="292" y="80"/>
                    </a:lnTo>
                    <a:lnTo>
                      <a:pt x="286" y="95"/>
                    </a:lnTo>
                    <a:lnTo>
                      <a:pt x="276" y="108"/>
                    </a:lnTo>
                    <a:lnTo>
                      <a:pt x="263" y="118"/>
                    </a:lnTo>
                    <a:lnTo>
                      <a:pt x="96" y="213"/>
                    </a:lnTo>
                    <a:lnTo>
                      <a:pt x="80" y="220"/>
                    </a:lnTo>
                    <a:lnTo>
                      <a:pt x="64" y="222"/>
                    </a:lnTo>
                    <a:lnTo>
                      <a:pt x="48" y="220"/>
                    </a:lnTo>
                    <a:lnTo>
                      <a:pt x="32" y="214"/>
                    </a:lnTo>
                    <a:lnTo>
                      <a:pt x="19" y="204"/>
                    </a:lnTo>
                    <a:lnTo>
                      <a:pt x="8" y="190"/>
                    </a:lnTo>
                    <a:lnTo>
                      <a:pt x="2" y="175"/>
                    </a:lnTo>
                    <a:lnTo>
                      <a:pt x="0" y="158"/>
                    </a:lnTo>
                    <a:lnTo>
                      <a:pt x="2" y="142"/>
                    </a:lnTo>
                    <a:lnTo>
                      <a:pt x="8" y="127"/>
                    </a:lnTo>
                    <a:lnTo>
                      <a:pt x="19" y="114"/>
                    </a:lnTo>
                    <a:lnTo>
                      <a:pt x="31" y="103"/>
                    </a:lnTo>
                    <a:lnTo>
                      <a:pt x="198" y="8"/>
                    </a:lnTo>
                    <a:lnTo>
                      <a:pt x="215" y="2"/>
                    </a:lnTo>
                    <a:lnTo>
                      <a:pt x="23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dirty="0">
                  <a:latin typeface="Arial"/>
                  <a:cs typeface="Arial"/>
                </a:endParaRPr>
              </a:p>
            </p:txBody>
          </p:sp>
          <p:sp>
            <p:nvSpPr>
              <p:cNvPr id="115" name="Freeform 26"/>
              <p:cNvSpPr/>
              <p:nvPr/>
            </p:nvSpPr>
            <p:spPr bwMode="auto">
              <a:xfrm>
                <a:off x="5075238" y="2271713"/>
                <a:ext cx="31750" cy="41275"/>
              </a:xfrm>
              <a:custGeom>
                <a:avLst/>
                <a:gdLst>
                  <a:gd name="T0" fmla="*/ 159 w 224"/>
                  <a:gd name="T1" fmla="*/ 0 h 292"/>
                  <a:gd name="T2" fmla="*/ 176 w 224"/>
                  <a:gd name="T3" fmla="*/ 2 h 292"/>
                  <a:gd name="T4" fmla="*/ 192 w 224"/>
                  <a:gd name="T5" fmla="*/ 9 h 292"/>
                  <a:gd name="T6" fmla="*/ 205 w 224"/>
                  <a:gd name="T7" fmla="*/ 19 h 292"/>
                  <a:gd name="T8" fmla="*/ 216 w 224"/>
                  <a:gd name="T9" fmla="*/ 32 h 292"/>
                  <a:gd name="T10" fmla="*/ 222 w 224"/>
                  <a:gd name="T11" fmla="*/ 48 h 292"/>
                  <a:gd name="T12" fmla="*/ 224 w 224"/>
                  <a:gd name="T13" fmla="*/ 63 h 292"/>
                  <a:gd name="T14" fmla="*/ 222 w 224"/>
                  <a:gd name="T15" fmla="*/ 80 h 292"/>
                  <a:gd name="T16" fmla="*/ 216 w 224"/>
                  <a:gd name="T17" fmla="*/ 95 h 292"/>
                  <a:gd name="T18" fmla="*/ 119 w 224"/>
                  <a:gd name="T19" fmla="*/ 261 h 292"/>
                  <a:gd name="T20" fmla="*/ 109 w 224"/>
                  <a:gd name="T21" fmla="*/ 274 h 292"/>
                  <a:gd name="T22" fmla="*/ 95 w 224"/>
                  <a:gd name="T23" fmla="*/ 285 h 292"/>
                  <a:gd name="T24" fmla="*/ 81 w 224"/>
                  <a:gd name="T25" fmla="*/ 290 h 292"/>
                  <a:gd name="T26" fmla="*/ 64 w 224"/>
                  <a:gd name="T27" fmla="*/ 292 h 292"/>
                  <a:gd name="T28" fmla="*/ 48 w 224"/>
                  <a:gd name="T29" fmla="*/ 290 h 292"/>
                  <a:gd name="T30" fmla="*/ 32 w 224"/>
                  <a:gd name="T31" fmla="*/ 284 h 292"/>
                  <a:gd name="T32" fmla="*/ 18 w 224"/>
                  <a:gd name="T33" fmla="*/ 273 h 292"/>
                  <a:gd name="T34" fmla="*/ 8 w 224"/>
                  <a:gd name="T35" fmla="*/ 261 h 292"/>
                  <a:gd name="T36" fmla="*/ 2 w 224"/>
                  <a:gd name="T37" fmla="*/ 245 h 292"/>
                  <a:gd name="T38" fmla="*/ 0 w 224"/>
                  <a:gd name="T39" fmla="*/ 230 h 292"/>
                  <a:gd name="T40" fmla="*/ 2 w 224"/>
                  <a:gd name="T41" fmla="*/ 213 h 292"/>
                  <a:gd name="T42" fmla="*/ 8 w 224"/>
                  <a:gd name="T43" fmla="*/ 197 h 292"/>
                  <a:gd name="T44" fmla="*/ 105 w 224"/>
                  <a:gd name="T45" fmla="*/ 32 h 292"/>
                  <a:gd name="T46" fmla="*/ 115 w 224"/>
                  <a:gd name="T47" fmla="*/ 18 h 292"/>
                  <a:gd name="T48" fmla="*/ 129 w 224"/>
                  <a:gd name="T49" fmla="*/ 8 h 292"/>
                  <a:gd name="T50" fmla="*/ 144 w 224"/>
                  <a:gd name="T51" fmla="*/ 2 h 292"/>
                  <a:gd name="T52" fmla="*/ 159 w 224"/>
                  <a:gd name="T53" fmla="*/ 0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4" h="292" extrusionOk="0">
                    <a:moveTo>
                      <a:pt x="159" y="0"/>
                    </a:moveTo>
                    <a:lnTo>
                      <a:pt x="176" y="2"/>
                    </a:lnTo>
                    <a:lnTo>
                      <a:pt x="192" y="9"/>
                    </a:lnTo>
                    <a:lnTo>
                      <a:pt x="205" y="19"/>
                    </a:lnTo>
                    <a:lnTo>
                      <a:pt x="216" y="32"/>
                    </a:lnTo>
                    <a:lnTo>
                      <a:pt x="222" y="48"/>
                    </a:lnTo>
                    <a:lnTo>
                      <a:pt x="224" y="63"/>
                    </a:lnTo>
                    <a:lnTo>
                      <a:pt x="222" y="80"/>
                    </a:lnTo>
                    <a:lnTo>
                      <a:pt x="216" y="95"/>
                    </a:lnTo>
                    <a:lnTo>
                      <a:pt x="119" y="261"/>
                    </a:lnTo>
                    <a:lnTo>
                      <a:pt x="109" y="274"/>
                    </a:lnTo>
                    <a:lnTo>
                      <a:pt x="95" y="285"/>
                    </a:lnTo>
                    <a:lnTo>
                      <a:pt x="81" y="290"/>
                    </a:lnTo>
                    <a:lnTo>
                      <a:pt x="64" y="292"/>
                    </a:lnTo>
                    <a:lnTo>
                      <a:pt x="48" y="290"/>
                    </a:lnTo>
                    <a:lnTo>
                      <a:pt x="32" y="284"/>
                    </a:lnTo>
                    <a:lnTo>
                      <a:pt x="18" y="273"/>
                    </a:lnTo>
                    <a:lnTo>
                      <a:pt x="8" y="261"/>
                    </a:lnTo>
                    <a:lnTo>
                      <a:pt x="2" y="245"/>
                    </a:lnTo>
                    <a:lnTo>
                      <a:pt x="0" y="230"/>
                    </a:lnTo>
                    <a:lnTo>
                      <a:pt x="2" y="213"/>
                    </a:lnTo>
                    <a:lnTo>
                      <a:pt x="8" y="197"/>
                    </a:lnTo>
                    <a:lnTo>
                      <a:pt x="105" y="32"/>
                    </a:lnTo>
                    <a:lnTo>
                      <a:pt x="115" y="18"/>
                    </a:lnTo>
                    <a:lnTo>
                      <a:pt x="129" y="8"/>
                    </a:lnTo>
                    <a:lnTo>
                      <a:pt x="144" y="2"/>
                    </a:lnTo>
                    <a:lnTo>
                      <a:pt x="15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dirty="0">
                  <a:latin typeface="Arial"/>
                  <a:cs typeface="Arial"/>
                </a:endParaRPr>
              </a:p>
            </p:txBody>
          </p:sp>
          <p:sp>
            <p:nvSpPr>
              <p:cNvPr id="116" name="Freeform 27"/>
              <p:cNvSpPr/>
              <p:nvPr/>
            </p:nvSpPr>
            <p:spPr bwMode="auto">
              <a:xfrm>
                <a:off x="4972051" y="2382838"/>
                <a:ext cx="44450" cy="142875"/>
              </a:xfrm>
              <a:custGeom>
                <a:avLst/>
                <a:gdLst>
                  <a:gd name="T0" fmla="*/ 154 w 308"/>
                  <a:gd name="T1" fmla="*/ 0 h 991"/>
                  <a:gd name="T2" fmla="*/ 186 w 308"/>
                  <a:gd name="T3" fmla="*/ 2 h 991"/>
                  <a:gd name="T4" fmla="*/ 213 w 308"/>
                  <a:gd name="T5" fmla="*/ 8 h 991"/>
                  <a:gd name="T6" fmla="*/ 238 w 308"/>
                  <a:gd name="T7" fmla="*/ 17 h 991"/>
                  <a:gd name="T8" fmla="*/ 259 w 308"/>
                  <a:gd name="T9" fmla="*/ 30 h 991"/>
                  <a:gd name="T10" fmla="*/ 277 w 308"/>
                  <a:gd name="T11" fmla="*/ 47 h 991"/>
                  <a:gd name="T12" fmla="*/ 291 w 308"/>
                  <a:gd name="T13" fmla="*/ 67 h 991"/>
                  <a:gd name="T14" fmla="*/ 301 w 308"/>
                  <a:gd name="T15" fmla="*/ 91 h 991"/>
                  <a:gd name="T16" fmla="*/ 306 w 308"/>
                  <a:gd name="T17" fmla="*/ 119 h 991"/>
                  <a:gd name="T18" fmla="*/ 308 w 308"/>
                  <a:gd name="T19" fmla="*/ 150 h 991"/>
                  <a:gd name="T20" fmla="*/ 308 w 308"/>
                  <a:gd name="T21" fmla="*/ 375 h 991"/>
                  <a:gd name="T22" fmla="*/ 307 w 308"/>
                  <a:gd name="T23" fmla="*/ 405 h 991"/>
                  <a:gd name="T24" fmla="*/ 304 w 308"/>
                  <a:gd name="T25" fmla="*/ 435 h 991"/>
                  <a:gd name="T26" fmla="*/ 301 w 308"/>
                  <a:gd name="T27" fmla="*/ 466 h 991"/>
                  <a:gd name="T28" fmla="*/ 240 w 308"/>
                  <a:gd name="T29" fmla="*/ 920 h 991"/>
                  <a:gd name="T30" fmla="*/ 236 w 308"/>
                  <a:gd name="T31" fmla="*/ 942 h 991"/>
                  <a:gd name="T32" fmla="*/ 229 w 308"/>
                  <a:gd name="T33" fmla="*/ 959 h 991"/>
                  <a:gd name="T34" fmla="*/ 219 w 308"/>
                  <a:gd name="T35" fmla="*/ 972 h 991"/>
                  <a:gd name="T36" fmla="*/ 207 w 308"/>
                  <a:gd name="T37" fmla="*/ 981 h 991"/>
                  <a:gd name="T38" fmla="*/ 192 w 308"/>
                  <a:gd name="T39" fmla="*/ 987 h 991"/>
                  <a:gd name="T40" fmla="*/ 174 w 308"/>
                  <a:gd name="T41" fmla="*/ 990 h 991"/>
                  <a:gd name="T42" fmla="*/ 154 w 308"/>
                  <a:gd name="T43" fmla="*/ 991 h 991"/>
                  <a:gd name="T44" fmla="*/ 135 w 308"/>
                  <a:gd name="T45" fmla="*/ 990 h 991"/>
                  <a:gd name="T46" fmla="*/ 117 w 308"/>
                  <a:gd name="T47" fmla="*/ 987 h 991"/>
                  <a:gd name="T48" fmla="*/ 102 w 308"/>
                  <a:gd name="T49" fmla="*/ 981 h 991"/>
                  <a:gd name="T50" fmla="*/ 90 w 308"/>
                  <a:gd name="T51" fmla="*/ 972 h 991"/>
                  <a:gd name="T52" fmla="*/ 80 w 308"/>
                  <a:gd name="T53" fmla="*/ 959 h 991"/>
                  <a:gd name="T54" fmla="*/ 73 w 308"/>
                  <a:gd name="T55" fmla="*/ 942 h 991"/>
                  <a:gd name="T56" fmla="*/ 69 w 308"/>
                  <a:gd name="T57" fmla="*/ 920 h 991"/>
                  <a:gd name="T58" fmla="*/ 8 w 308"/>
                  <a:gd name="T59" fmla="*/ 466 h 991"/>
                  <a:gd name="T60" fmla="*/ 5 w 308"/>
                  <a:gd name="T61" fmla="*/ 435 h 991"/>
                  <a:gd name="T62" fmla="*/ 2 w 308"/>
                  <a:gd name="T63" fmla="*/ 405 h 991"/>
                  <a:gd name="T64" fmla="*/ 0 w 308"/>
                  <a:gd name="T65" fmla="*/ 375 h 991"/>
                  <a:gd name="T66" fmla="*/ 0 w 308"/>
                  <a:gd name="T67" fmla="*/ 150 h 991"/>
                  <a:gd name="T68" fmla="*/ 3 w 308"/>
                  <a:gd name="T69" fmla="*/ 119 h 991"/>
                  <a:gd name="T70" fmla="*/ 8 w 308"/>
                  <a:gd name="T71" fmla="*/ 91 h 991"/>
                  <a:gd name="T72" fmla="*/ 18 w 308"/>
                  <a:gd name="T73" fmla="*/ 67 h 991"/>
                  <a:gd name="T74" fmla="*/ 32 w 308"/>
                  <a:gd name="T75" fmla="*/ 47 h 991"/>
                  <a:gd name="T76" fmla="*/ 50 w 308"/>
                  <a:gd name="T77" fmla="*/ 30 h 991"/>
                  <a:gd name="T78" fmla="*/ 71 w 308"/>
                  <a:gd name="T79" fmla="*/ 17 h 991"/>
                  <a:gd name="T80" fmla="*/ 96 w 308"/>
                  <a:gd name="T81" fmla="*/ 8 h 991"/>
                  <a:gd name="T82" fmla="*/ 123 w 308"/>
                  <a:gd name="T83" fmla="*/ 2 h 991"/>
                  <a:gd name="T84" fmla="*/ 154 w 308"/>
                  <a:gd name="T85" fmla="*/ 0 h 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08" h="991" extrusionOk="0">
                    <a:moveTo>
                      <a:pt x="154" y="0"/>
                    </a:moveTo>
                    <a:lnTo>
                      <a:pt x="186" y="2"/>
                    </a:lnTo>
                    <a:lnTo>
                      <a:pt x="213" y="8"/>
                    </a:lnTo>
                    <a:lnTo>
                      <a:pt x="238" y="17"/>
                    </a:lnTo>
                    <a:lnTo>
                      <a:pt x="259" y="30"/>
                    </a:lnTo>
                    <a:lnTo>
                      <a:pt x="277" y="47"/>
                    </a:lnTo>
                    <a:lnTo>
                      <a:pt x="291" y="67"/>
                    </a:lnTo>
                    <a:lnTo>
                      <a:pt x="301" y="91"/>
                    </a:lnTo>
                    <a:lnTo>
                      <a:pt x="306" y="119"/>
                    </a:lnTo>
                    <a:lnTo>
                      <a:pt x="308" y="150"/>
                    </a:lnTo>
                    <a:lnTo>
                      <a:pt x="308" y="375"/>
                    </a:lnTo>
                    <a:lnTo>
                      <a:pt x="307" y="405"/>
                    </a:lnTo>
                    <a:lnTo>
                      <a:pt x="304" y="435"/>
                    </a:lnTo>
                    <a:lnTo>
                      <a:pt x="301" y="466"/>
                    </a:lnTo>
                    <a:lnTo>
                      <a:pt x="240" y="920"/>
                    </a:lnTo>
                    <a:lnTo>
                      <a:pt x="236" y="942"/>
                    </a:lnTo>
                    <a:lnTo>
                      <a:pt x="229" y="959"/>
                    </a:lnTo>
                    <a:lnTo>
                      <a:pt x="219" y="972"/>
                    </a:lnTo>
                    <a:lnTo>
                      <a:pt x="207" y="981"/>
                    </a:lnTo>
                    <a:lnTo>
                      <a:pt x="192" y="987"/>
                    </a:lnTo>
                    <a:lnTo>
                      <a:pt x="174" y="990"/>
                    </a:lnTo>
                    <a:lnTo>
                      <a:pt x="154" y="991"/>
                    </a:lnTo>
                    <a:lnTo>
                      <a:pt x="135" y="990"/>
                    </a:lnTo>
                    <a:lnTo>
                      <a:pt x="117" y="987"/>
                    </a:lnTo>
                    <a:lnTo>
                      <a:pt x="102" y="981"/>
                    </a:lnTo>
                    <a:lnTo>
                      <a:pt x="90" y="972"/>
                    </a:lnTo>
                    <a:lnTo>
                      <a:pt x="80" y="959"/>
                    </a:lnTo>
                    <a:lnTo>
                      <a:pt x="73" y="942"/>
                    </a:lnTo>
                    <a:lnTo>
                      <a:pt x="69" y="920"/>
                    </a:lnTo>
                    <a:lnTo>
                      <a:pt x="8" y="466"/>
                    </a:lnTo>
                    <a:lnTo>
                      <a:pt x="5" y="435"/>
                    </a:lnTo>
                    <a:lnTo>
                      <a:pt x="2" y="405"/>
                    </a:lnTo>
                    <a:lnTo>
                      <a:pt x="0" y="375"/>
                    </a:lnTo>
                    <a:lnTo>
                      <a:pt x="0" y="150"/>
                    </a:lnTo>
                    <a:lnTo>
                      <a:pt x="3" y="119"/>
                    </a:lnTo>
                    <a:lnTo>
                      <a:pt x="8" y="91"/>
                    </a:lnTo>
                    <a:lnTo>
                      <a:pt x="18" y="67"/>
                    </a:lnTo>
                    <a:lnTo>
                      <a:pt x="32" y="47"/>
                    </a:lnTo>
                    <a:lnTo>
                      <a:pt x="50" y="30"/>
                    </a:lnTo>
                    <a:lnTo>
                      <a:pt x="71" y="17"/>
                    </a:lnTo>
                    <a:lnTo>
                      <a:pt x="96" y="8"/>
                    </a:lnTo>
                    <a:lnTo>
                      <a:pt x="123" y="2"/>
                    </a:lnTo>
                    <a:lnTo>
                      <a:pt x="1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dirty="0">
                  <a:latin typeface="Arial"/>
                  <a:cs typeface="Arial"/>
                </a:endParaRPr>
              </a:p>
            </p:txBody>
          </p:sp>
          <p:sp>
            <p:nvSpPr>
              <p:cNvPr id="117" name="Freeform 28"/>
              <p:cNvSpPr/>
              <p:nvPr/>
            </p:nvSpPr>
            <p:spPr bwMode="auto">
              <a:xfrm>
                <a:off x="4970463" y="2543175"/>
                <a:ext cx="47625" cy="46038"/>
              </a:xfrm>
              <a:custGeom>
                <a:avLst/>
                <a:gdLst>
                  <a:gd name="T0" fmla="*/ 160 w 321"/>
                  <a:gd name="T1" fmla="*/ 0 h 319"/>
                  <a:gd name="T2" fmla="*/ 193 w 321"/>
                  <a:gd name="T3" fmla="*/ 4 h 319"/>
                  <a:gd name="T4" fmla="*/ 222 w 321"/>
                  <a:gd name="T5" fmla="*/ 14 h 319"/>
                  <a:gd name="T6" fmla="*/ 250 w 321"/>
                  <a:gd name="T7" fmla="*/ 28 h 319"/>
                  <a:gd name="T8" fmla="*/ 274 w 321"/>
                  <a:gd name="T9" fmla="*/ 47 h 319"/>
                  <a:gd name="T10" fmla="*/ 294 w 321"/>
                  <a:gd name="T11" fmla="*/ 71 h 319"/>
                  <a:gd name="T12" fmla="*/ 308 w 321"/>
                  <a:gd name="T13" fmla="*/ 98 h 319"/>
                  <a:gd name="T14" fmla="*/ 318 w 321"/>
                  <a:gd name="T15" fmla="*/ 128 h 319"/>
                  <a:gd name="T16" fmla="*/ 321 w 321"/>
                  <a:gd name="T17" fmla="*/ 159 h 319"/>
                  <a:gd name="T18" fmla="*/ 318 w 321"/>
                  <a:gd name="T19" fmla="*/ 192 h 319"/>
                  <a:gd name="T20" fmla="*/ 308 w 321"/>
                  <a:gd name="T21" fmla="*/ 222 h 319"/>
                  <a:gd name="T22" fmla="*/ 294 w 321"/>
                  <a:gd name="T23" fmla="*/ 249 h 319"/>
                  <a:gd name="T24" fmla="*/ 274 w 321"/>
                  <a:gd name="T25" fmla="*/ 272 h 319"/>
                  <a:gd name="T26" fmla="*/ 250 w 321"/>
                  <a:gd name="T27" fmla="*/ 291 h 319"/>
                  <a:gd name="T28" fmla="*/ 222 w 321"/>
                  <a:gd name="T29" fmla="*/ 306 h 319"/>
                  <a:gd name="T30" fmla="*/ 193 w 321"/>
                  <a:gd name="T31" fmla="*/ 315 h 319"/>
                  <a:gd name="T32" fmla="*/ 160 w 321"/>
                  <a:gd name="T33" fmla="*/ 319 h 319"/>
                  <a:gd name="T34" fmla="*/ 128 w 321"/>
                  <a:gd name="T35" fmla="*/ 315 h 319"/>
                  <a:gd name="T36" fmla="*/ 99 w 321"/>
                  <a:gd name="T37" fmla="*/ 306 h 319"/>
                  <a:gd name="T38" fmla="*/ 71 w 321"/>
                  <a:gd name="T39" fmla="*/ 291 h 319"/>
                  <a:gd name="T40" fmla="*/ 47 w 321"/>
                  <a:gd name="T41" fmla="*/ 272 h 319"/>
                  <a:gd name="T42" fmla="*/ 27 w 321"/>
                  <a:gd name="T43" fmla="*/ 249 h 319"/>
                  <a:gd name="T44" fmla="*/ 13 w 321"/>
                  <a:gd name="T45" fmla="*/ 222 h 319"/>
                  <a:gd name="T46" fmla="*/ 3 w 321"/>
                  <a:gd name="T47" fmla="*/ 192 h 319"/>
                  <a:gd name="T48" fmla="*/ 0 w 321"/>
                  <a:gd name="T49" fmla="*/ 159 h 319"/>
                  <a:gd name="T50" fmla="*/ 3 w 321"/>
                  <a:gd name="T51" fmla="*/ 128 h 319"/>
                  <a:gd name="T52" fmla="*/ 13 w 321"/>
                  <a:gd name="T53" fmla="*/ 98 h 319"/>
                  <a:gd name="T54" fmla="*/ 27 w 321"/>
                  <a:gd name="T55" fmla="*/ 71 h 319"/>
                  <a:gd name="T56" fmla="*/ 47 w 321"/>
                  <a:gd name="T57" fmla="*/ 47 h 319"/>
                  <a:gd name="T58" fmla="*/ 71 w 321"/>
                  <a:gd name="T59" fmla="*/ 28 h 319"/>
                  <a:gd name="T60" fmla="*/ 99 w 321"/>
                  <a:gd name="T61" fmla="*/ 14 h 319"/>
                  <a:gd name="T62" fmla="*/ 128 w 321"/>
                  <a:gd name="T63" fmla="*/ 4 h 319"/>
                  <a:gd name="T64" fmla="*/ 160 w 321"/>
                  <a:gd name="T65" fmla="*/ 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1" h="319" extrusionOk="0">
                    <a:moveTo>
                      <a:pt x="160" y="0"/>
                    </a:moveTo>
                    <a:lnTo>
                      <a:pt x="193" y="4"/>
                    </a:lnTo>
                    <a:lnTo>
                      <a:pt x="222" y="14"/>
                    </a:lnTo>
                    <a:lnTo>
                      <a:pt x="250" y="28"/>
                    </a:lnTo>
                    <a:lnTo>
                      <a:pt x="274" y="47"/>
                    </a:lnTo>
                    <a:lnTo>
                      <a:pt x="294" y="71"/>
                    </a:lnTo>
                    <a:lnTo>
                      <a:pt x="308" y="98"/>
                    </a:lnTo>
                    <a:lnTo>
                      <a:pt x="318" y="128"/>
                    </a:lnTo>
                    <a:lnTo>
                      <a:pt x="321" y="159"/>
                    </a:lnTo>
                    <a:lnTo>
                      <a:pt x="318" y="192"/>
                    </a:lnTo>
                    <a:lnTo>
                      <a:pt x="308" y="222"/>
                    </a:lnTo>
                    <a:lnTo>
                      <a:pt x="294" y="249"/>
                    </a:lnTo>
                    <a:lnTo>
                      <a:pt x="274" y="272"/>
                    </a:lnTo>
                    <a:lnTo>
                      <a:pt x="250" y="291"/>
                    </a:lnTo>
                    <a:lnTo>
                      <a:pt x="222" y="306"/>
                    </a:lnTo>
                    <a:lnTo>
                      <a:pt x="193" y="315"/>
                    </a:lnTo>
                    <a:lnTo>
                      <a:pt x="160" y="319"/>
                    </a:lnTo>
                    <a:lnTo>
                      <a:pt x="128" y="315"/>
                    </a:lnTo>
                    <a:lnTo>
                      <a:pt x="99" y="306"/>
                    </a:lnTo>
                    <a:lnTo>
                      <a:pt x="71" y="291"/>
                    </a:lnTo>
                    <a:lnTo>
                      <a:pt x="47" y="272"/>
                    </a:lnTo>
                    <a:lnTo>
                      <a:pt x="27" y="249"/>
                    </a:lnTo>
                    <a:lnTo>
                      <a:pt x="13" y="222"/>
                    </a:lnTo>
                    <a:lnTo>
                      <a:pt x="3" y="192"/>
                    </a:lnTo>
                    <a:lnTo>
                      <a:pt x="0" y="159"/>
                    </a:lnTo>
                    <a:lnTo>
                      <a:pt x="3" y="128"/>
                    </a:lnTo>
                    <a:lnTo>
                      <a:pt x="13" y="98"/>
                    </a:lnTo>
                    <a:lnTo>
                      <a:pt x="27" y="71"/>
                    </a:lnTo>
                    <a:lnTo>
                      <a:pt x="47" y="47"/>
                    </a:lnTo>
                    <a:lnTo>
                      <a:pt x="71" y="28"/>
                    </a:lnTo>
                    <a:lnTo>
                      <a:pt x="99" y="14"/>
                    </a:lnTo>
                    <a:lnTo>
                      <a:pt x="128" y="4"/>
                    </a:lnTo>
                    <a:lnTo>
                      <a:pt x="16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dirty="0">
                  <a:latin typeface="Arial"/>
                  <a:cs typeface="Arial"/>
                </a:endParaRPr>
              </a:p>
            </p:txBody>
          </p:sp>
        </p:grpSp>
      </p:grpSp>
      <p:sp>
        <p:nvSpPr>
          <p:cNvPr id="3" name="Прямоугольник 2"/>
          <p:cNvSpPr/>
          <p:nvPr/>
        </p:nvSpPr>
        <p:spPr bwMode="auto">
          <a:xfrm>
            <a:off x="4327945" y="2574936"/>
            <a:ext cx="63207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Raleway"/>
              </a:rPr>
              <a:t>Снижение нагрузки педагогов в части отчетности </a:t>
            </a:r>
            <a:r>
              <a:rPr lang="ru-RU" sz="2000" b="1" dirty="0">
                <a:solidFill>
                  <a:srgbClr val="C00000"/>
                </a:solidFill>
                <a:latin typeface="Raleway"/>
              </a:rPr>
              <a:t>не менее чем на 50%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4288478" y="4177643"/>
            <a:ext cx="67760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Raleway"/>
              </a:rPr>
              <a:t>Снижение временных затрат педагогов </a:t>
            </a:r>
            <a:br>
              <a:rPr lang="ru-RU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Raleway"/>
              </a:rPr>
            </a:br>
            <a:r>
              <a:rPr lang="ru-RU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Raleway"/>
              </a:rPr>
              <a:t>на подготовку отчетов </a:t>
            </a:r>
            <a:br>
              <a:rPr lang="ru-RU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Raleway"/>
              </a:rPr>
            </a:br>
            <a:r>
              <a:rPr lang="ru-RU" sz="2000" b="1" dirty="0">
                <a:solidFill>
                  <a:srgbClr val="C00000"/>
                </a:solidFill>
                <a:latin typeface="Raleway"/>
              </a:rPr>
              <a:t>не менее чем на 50% </a:t>
            </a:r>
            <a:endParaRPr lang="ru-RU" dirty="0"/>
          </a:p>
        </p:txBody>
      </p:sp>
      <p:sp>
        <p:nvSpPr>
          <p:cNvPr id="35" name="Google Shape;2531;p45"/>
          <p:cNvSpPr txBox="1"/>
          <p:nvPr/>
        </p:nvSpPr>
        <p:spPr bwMode="auto">
          <a:xfrm>
            <a:off x="11496600" y="6309320"/>
            <a:ext cx="472439" cy="419878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121897" tIns="121897" rIns="121897" bIns="121897" anchor="t" anchorCtr="0">
            <a:noAutofit/>
          </a:bodyPr>
          <a:lstStyle>
            <a:defPPr>
              <a:defRPr lang="ru-RU"/>
            </a:defPPr>
            <a:lvl1pPr marL="0" lvl="0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0CA0E44B-7C7E-1EFE-C9D6-4B8A0BCC6560}" type="slidenum">
              <a:rPr lang="en" sz="2400">
                <a:solidFill>
                  <a:prstClr val="black"/>
                </a:solidFill>
                <a:latin typeface="Calibri"/>
              </a:rPr>
              <a:t>6</a:t>
            </a:fld>
            <a:endParaRPr lang="en" sz="24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068642"/>
              </p:ext>
            </p:extLst>
          </p:nvPr>
        </p:nvGraphicFramePr>
        <p:xfrm>
          <a:off x="256698" y="476672"/>
          <a:ext cx="11786712" cy="5872264"/>
        </p:xfrm>
        <a:graphic>
          <a:graphicData uri="http://schemas.openxmlformats.org/drawingml/2006/table">
            <a:tbl>
              <a:tblPr/>
              <a:tblGrid>
                <a:gridCol w="14949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6079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698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778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84761"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Цель проекта: </a:t>
                      </a:r>
                      <a:endParaRPr lang="ru-RU" sz="11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К 30.08.2025 г. снизить бюрократическую нагрузку педагогических работников общеобразовательных организаций Белгородской области  на 75%</a:t>
                      </a:r>
                      <a:endParaRPr dirty="0"/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0412">
                <a:tc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Способ достижения цели:</a:t>
                      </a:r>
                      <a:endParaRPr lang="ru-RU" sz="11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Автоматизация отчетности педагогических работников в ИСОУ «Виртуальная школа» </a:t>
                      </a:r>
                      <a:endParaRPr sz="1100" b="0" i="0" u="none" strike="noStrike" cap="none" spc="-5" dirty="0">
                        <a:ln>
                          <a:noFill/>
                        </a:ln>
                        <a:solidFill>
                          <a:srgbClr val="00B05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7898">
                <a:tc rowSpan="3"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Результат проекта:</a:t>
                      </a:r>
                      <a:endParaRPr lang="ru-RU" sz="11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Результат:</a:t>
                      </a:r>
                      <a:endParaRPr sz="11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Базовое значение </a:t>
                      </a:r>
                      <a:endParaRPr lang="ru-RU" sz="11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Период, год</a:t>
                      </a:r>
                      <a:endParaRPr sz="11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7898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endParaRPr lang="ru-RU" sz="1400">
                        <a:highlight>
                          <a:srgbClr val="FFFF00"/>
                        </a:highlight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2024</a:t>
                      </a:r>
                      <a:endParaRPr sz="11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2025</a:t>
                      </a:r>
                      <a:endParaRPr sz="11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6551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Автоматизация отчетности в ИСОУ «Виртуальная школа» позволила сократить  на  50% количество заполняемых отчетов (форм) педагогическими работниками (или в образовательных организациях) Белгородской области.   </a:t>
                      </a:r>
                      <a:r>
                        <a:rPr lang="ru-RU" sz="1100" b="0" i="0" u="none" strike="noStrike" cap="none" spc="-4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latin typeface="Arial"/>
                          <a:ea typeface="Arial"/>
                          <a:cs typeface="Arial"/>
                        </a:rPr>
                        <a:t>                                                              </a:t>
                      </a:r>
                      <a:endParaRPr sz="1100" b="0" i="0" u="none" strike="noStrike" cap="none" spc="-5" dirty="0">
                        <a:ln>
                          <a:noFill/>
                        </a:ln>
                        <a:solidFill>
                          <a:srgbClr val="00B05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156 </a:t>
                      </a:r>
                      <a:endParaRPr sz="1100" b="0" i="0" u="none" strike="noStrike" cap="none" spc="-5" dirty="0">
                        <a:ln>
                          <a:noFill/>
                        </a:ln>
                        <a:solidFill>
                          <a:srgbClr val="FF000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131</a:t>
                      </a:r>
                      <a:endParaRPr sz="1100" b="0" i="0" u="none" strike="noStrike" cap="none" spc="-4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78</a:t>
                      </a:r>
                      <a:endParaRPr sz="1100" b="0" i="0" u="none" strike="noStrike" cap="none" spc="-4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9493">
                <a:tc rowSpan="9"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Требования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/>
                      </a:r>
                      <a:br>
                        <a:rPr lang="ru-RU" sz="1100" b="1" dirty="0" smtClean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</a:b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к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результату проекта:</a:t>
                      </a:r>
                      <a:endParaRPr lang="ru-RU" sz="1100" dirty="0">
                        <a:solidFill>
                          <a:schemeClr val="tx1"/>
                        </a:solidFill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Разработано  и внедрено в деятельность ОО не менее 48 унифицированных форм для получения информации по  запросам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 </a:t>
                      </a:r>
                      <a:endParaRPr sz="1100" dirty="0">
                        <a:solidFill>
                          <a:srgbClr val="FF0000"/>
                        </a:solidFill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0</a:t>
                      </a: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48</a:t>
                      </a: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48</a:t>
                      </a: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308595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Сокращены не менее чем на 75% затраты времени на подготовку отчетов по ТОП-7 </a:t>
                      </a:r>
                      <a:r>
                        <a:rPr lang="ru-RU" sz="11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процессам:</a:t>
                      </a:r>
                    </a:p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800" b="0" i="0" u="none" strike="noStrike" cap="none" spc="-5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171450" marR="0" lvl="0" indent="-17145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defRPr/>
                      </a:pPr>
                      <a:r>
                        <a:rPr lang="ru-RU" sz="10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процесс формирования личных дел обучающихся</a:t>
                      </a:r>
                    </a:p>
                    <a:p>
                      <a:pPr marL="171450" marR="0" lvl="0" indent="-17145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defRPr/>
                      </a:pPr>
                      <a:endParaRPr lang="ru-RU" sz="800" b="0" i="0" u="none" strike="noStrike" cap="none" spc="-5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defRPr/>
                      </a:pPr>
                      <a:r>
                        <a:rPr lang="ru-RU" sz="10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процесс ведения учета обучающихся с ОВЗ в общеобразовательных организациях региона</a:t>
                      </a:r>
                    </a:p>
                    <a:p>
                      <a:pPr marL="171450" marR="0" lvl="0" indent="-17145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defRPr/>
                      </a:pPr>
                      <a:endParaRPr lang="ru-RU" sz="800" b="0" i="0" u="none" strike="noStrike" cap="none" spc="-5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0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процесс подготовки документации, связанной с проведением экскурсий и иных мероприятий</a:t>
                      </a:r>
                    </a:p>
                    <a:p>
                      <a:pPr marL="171450" marR="0" lvl="0" indent="-171450" algn="l" defTabSz="91440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800" b="0" i="0" u="none" strike="noStrike" cap="none" spc="-5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0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процесс формирования портфолио учителя для прохождения аттестации на квалификационные категории </a:t>
                      </a:r>
                    </a:p>
                    <a:p>
                      <a:pPr marL="171450" marR="0" lvl="0" indent="-171450" algn="l" defTabSz="91440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800" b="0" i="0" u="none" strike="noStrike" cap="none" spc="-5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defRPr/>
                      </a:pPr>
                      <a:r>
                        <a:rPr lang="ru-RU" sz="10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процесс ведения учета достижений обучающихся, проявивших выдающиеся способности</a:t>
                      </a:r>
                    </a:p>
                    <a:p>
                      <a:pPr marL="171450" marR="0" lvl="0" indent="-17145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defRPr/>
                      </a:pPr>
                      <a:endParaRPr lang="ru-RU" sz="800" b="0" i="0" u="none" strike="noStrike" cap="none" spc="-5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defRPr/>
                      </a:pPr>
                      <a:r>
                        <a:rPr lang="ru-RU" sz="10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процесс оформления заявки и составления отчета по питанию в школе</a:t>
                      </a:r>
                    </a:p>
                    <a:p>
                      <a:pPr marL="171450" marR="0" lvl="0" indent="-17145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defRPr/>
                      </a:pPr>
                      <a:endParaRPr sz="300" b="0" i="0" u="none" strike="noStrike" cap="none" spc="-5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8693</a:t>
                      </a:r>
                      <a:r>
                        <a:rPr lang="ru-RU" sz="1000" b="0" i="0" u="none" strike="noStrike" cap="none" spc="-5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 мин.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44734 мин.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19680 мин.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406153 мин.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149760 мин.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2797 мин.</a:t>
                      </a:r>
                      <a:endParaRPr sz="1000" b="0" i="0" u="none" strike="noStrike" cap="none" spc="-5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50</a:t>
                      </a:r>
                      <a:r>
                        <a:rPr lang="ru-RU" sz="10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%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4347 мин.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22367 мин.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9840 мин.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203077 мин.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74880 мин.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4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1399 мин</a:t>
                      </a:r>
                      <a:r>
                        <a:rPr lang="ru-RU" sz="1100" b="0" i="0" u="none" strike="noStrike" cap="none" spc="-4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endParaRPr lang="ru-RU" sz="1100" b="0" i="0" u="none" strike="noStrike" cap="none" spc="-4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75</a:t>
                      </a:r>
                      <a:r>
                        <a:rPr lang="ru-RU" sz="10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%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i="0" u="none" strike="noStrike" cap="none" spc="-4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2173 мин.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11184 мин.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4920 мин.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4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101538 мин.</a:t>
                      </a:r>
                      <a:endParaRPr lang="ru-RU" sz="1000" b="0" i="0" u="none" strike="noStrike" cap="none" spc="-4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4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4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37440 мин.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4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4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</a:rPr>
                        <a:t>699 мин.</a:t>
                      </a:r>
                      <a:endParaRPr lang="ru-RU" sz="1000" b="0" i="0" u="none" strike="noStrike" cap="none" spc="-4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10974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Оптимизирован процесс формирования личных дел обучающихся</a:t>
                      </a:r>
                      <a:endParaRPr dirty="0"/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6979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Оптимизирован процесс ведения учета обучающихся с ОВЗ в общеобразовательных организациях региона</a:t>
                      </a:r>
                      <a:endParaRPr sz="1100" b="0" i="0" u="none" strike="noStrike" cap="none" spc="-5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07898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Оптимизирован процесс подготовки документации, связанной с проведением экскурсий и иных мероприятий</a:t>
                      </a:r>
                      <a:endParaRPr sz="1100" b="0" i="0" u="none" strike="noStrike" cap="none" spc="-5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06979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Оптимизирован процесс заполнения электронного журнала успеваемости</a:t>
                      </a:r>
                      <a:endParaRPr sz="1100" b="0" i="0" u="none" strike="noStrike" cap="none" spc="-5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99493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Оптимизирован процесс формирования портфолио учителя для прохождения аттестации на квалификационные категории </a:t>
                      </a:r>
                      <a:endParaRPr sz="1100" b="0" i="0" u="none" strike="noStrike" cap="none" spc="-5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07898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Оптимизирован процесс ведения учета достижений обучающихся, проявивших выдающиеся способности</a:t>
                      </a:r>
                      <a:endParaRPr sz="1100" b="0" i="0" u="none" strike="noStrike" cap="none" spc="-5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52171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Оптимизирован процесс оформления заявки и составления отчета по питанию в школе</a:t>
                      </a:r>
                      <a:endParaRPr sz="1100" b="0" i="0" u="none" strike="noStrike" cap="none" spc="-5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Заголовок 1"/>
          <p:cNvSpPr txBox="1"/>
          <p:nvPr/>
        </p:nvSpPr>
        <p:spPr bwMode="auto">
          <a:xfrm>
            <a:off x="256698" y="-171400"/>
            <a:ext cx="7414375" cy="873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400" b="1" dirty="0">
                <a:solidFill>
                  <a:sysClr val="windowText" lastClr="000000"/>
                </a:solidFill>
                <a:latin typeface="Franklin Gothic Book"/>
              </a:rPr>
              <a:t>ЦЕЛЬ И РЕЗУЛЬТАТ ПРОЕКТА</a:t>
            </a:r>
            <a:endParaRPr sz="2400" dirty="0">
              <a:solidFill>
                <a:prstClr val="black"/>
              </a:solidFill>
            </a:endParaRPr>
          </a:p>
        </p:txBody>
      </p:sp>
      <p:sp>
        <p:nvSpPr>
          <p:cNvPr id="5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11784632" y="6381328"/>
            <a:ext cx="301824" cy="365125"/>
          </a:xfrm>
        </p:spPr>
        <p:txBody>
          <a:bodyPr/>
          <a:lstStyle/>
          <a:p>
            <a:pPr defTabSz="1219170">
              <a:buClr>
                <a:srgbClr val="000000"/>
              </a:buClr>
              <a:defRPr/>
            </a:pPr>
            <a:r>
              <a:rPr lang="ru-RU" sz="2400" b="1">
                <a:solidFill>
                  <a:srgbClr val="53565A"/>
                </a:solidFill>
                <a:latin typeface="Raleway"/>
              </a:rPr>
              <a:t>7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470459"/>
              </p:ext>
            </p:extLst>
          </p:nvPr>
        </p:nvGraphicFramePr>
        <p:xfrm>
          <a:off x="325245" y="508840"/>
          <a:ext cx="11679622" cy="5963585"/>
        </p:xfrm>
        <a:graphic>
          <a:graphicData uri="http://schemas.openxmlformats.org/drawingml/2006/table">
            <a:tbl>
              <a:tblPr/>
              <a:tblGrid>
                <a:gridCol w="12813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87078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9925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10864">
                <a:tc rowSpan="16"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Требования </a:t>
                      </a:r>
                      <a:br>
                        <a:rPr lang="ru-RU" sz="11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</a:b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к результату проекта: </a:t>
                      </a:r>
                      <a:endParaRPr dirty="0"/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Требования к результату проекта:</a:t>
                      </a:r>
                      <a:endParaRPr dirty="0"/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Базовое значение </a:t>
                      </a:r>
                      <a:endParaRPr dirty="0"/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Период, год</a:t>
                      </a:r>
                      <a:endParaRPr dirty="0"/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0864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2024</a:t>
                      </a:r>
                      <a:endParaRPr dirty="0"/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2025</a:t>
                      </a:r>
                      <a:endParaRPr dirty="0"/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06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Сформировано не менее 3 коробочных решений по итогам реализации ТОП -7 бережливых проектов </a:t>
                      </a:r>
                      <a:endParaRPr sz="1100" b="0" i="0" u="none" strike="noStrike" cap="none" spc="-5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algn="ctr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algn="ctr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algn="ctr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25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Организован и проведен ежемесячный мониторинг показателей:</a:t>
                      </a:r>
                      <a:endParaRPr dirty="0"/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- количество обученных сотрудников общеобразовательных организаций;</a:t>
                      </a:r>
                      <a:endParaRPr dirty="0"/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- количество реализованных бережливых проектов общеобразовательными организациями региона</a:t>
                      </a:r>
                      <a:endParaRPr lang="ru-RU" sz="1100" b="0" i="0" u="none" strike="noStrike" cap="none" spc="-5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algn="ctr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  <a:endParaRPr sz="1100" b="0" i="0" u="none" strike="noStrike" cap="none" spc="-5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894" marB="1589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algn="ctr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</a:t>
                      </a:r>
                      <a:endParaRPr sz="1100" b="0" i="0" u="none" strike="noStrike" cap="none" spc="-5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algn="ctr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5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25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Сотрудниками методических служб организована адресная помощь педагогическим работникам 100% общеобразовательных организаций Белгородской области, по вопросам внедрения методологии бережливого  управления от количества обратившихся</a:t>
                      </a:r>
                      <a:endParaRPr lang="ru-RU" sz="1100" b="0">
                        <a:solidFill>
                          <a:srgbClr val="00B0F0"/>
                        </a:solidFill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33170" marR="33170" marT="15434" marB="154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algn="ctr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894" marB="1589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algn="ctr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100%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algn="ctr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100%</a:t>
                      </a:r>
                      <a:endParaRPr sz="1100" b="0" i="0" u="none" strike="noStrike" cap="none" spc="-5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1529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Создан и функционирует региональный центр компетенций по внедрению и реализации бережливых технологий в сфере образования (региональный проектный офис) на базе ОГАОУ ДПО «</a:t>
                      </a:r>
                      <a:r>
                        <a:rPr lang="ru-RU" sz="1100" b="0" i="0" u="none" strike="noStrike" cap="none" spc="-5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БелИРО</a:t>
                      </a:r>
                      <a:r>
                        <a:rPr lang="ru-RU" sz="110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» </a:t>
                      </a:r>
                      <a:endParaRPr dirty="0"/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0677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Определены 100 пилотных образовательных организаций Белгородской области</a:t>
                      </a:r>
                    </a:p>
                  </a:txBody>
                  <a:tcPr marL="68580" marR="68580" marT="0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100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100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6721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Обучено 3 сотрудника центра компетенций по внедрению бережливых технологий (регионального проектного офиса) по курсу «Бережливое образование: управление проектами и </a:t>
                      </a:r>
                      <a:r>
                        <a:rPr lang="ru-RU" sz="1100" b="0" i="0" u="none" strike="noStrike" cap="none" spc="-5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дебюрократизация</a:t>
                      </a:r>
                      <a:r>
                        <a:rPr lang="ru-RU" sz="110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» </a:t>
                      </a:r>
                      <a:endParaRPr dirty="0"/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9950">
                <a:tc vMerge="1"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endParaRPr lang="ru-RU" sz="1400">
                        <a:solidFill>
                          <a:schemeClr val="tx1"/>
                        </a:solidFill>
                        <a:latin typeface="Franklin Gothic Book"/>
                        <a:ea typeface="Calibri"/>
                        <a:cs typeface="Times New Roman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Обучено бережливым технологиям 100% сотрудников методических служб региона </a:t>
                      </a:r>
                      <a:endParaRPr/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100%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100%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01529">
                <a:tc vMerge="1"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endParaRPr lang="ru-RU" sz="1400">
                        <a:solidFill>
                          <a:schemeClr val="tx1"/>
                        </a:solidFill>
                        <a:latin typeface="Franklin Gothic Book"/>
                        <a:ea typeface="Calibri"/>
                        <a:cs typeface="Times New Roman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Обучены бережливым технологиям педагогические работники 100 пилотных общеобразовательных  организаций Белгородской области </a:t>
                      </a:r>
                      <a:endParaRPr/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25%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75%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01529">
                <a:tc vMerge="1"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endParaRPr lang="ru-RU" sz="1400">
                        <a:solidFill>
                          <a:schemeClr val="tx1"/>
                        </a:solidFill>
                        <a:latin typeface="Franklin Gothic Book"/>
                        <a:ea typeface="Calibri"/>
                        <a:cs typeface="Times New Roman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Создан региональный координационный совет по внедрению и реализации бережливых технологий в сфере образования Белгородской области  под руководством Губернатора Белгородской области </a:t>
                      </a:r>
                      <a:endParaRPr/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32629">
                <a:tc vMerge="1"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endParaRPr lang="ru-RU" sz="1400">
                        <a:solidFill>
                          <a:schemeClr val="tx1"/>
                        </a:solidFill>
                        <a:latin typeface="Franklin Gothic Book"/>
                        <a:ea typeface="Calibri"/>
                        <a:cs typeface="Times New Roman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Организовано не менее трех заседаний регионального координационного совета</a:t>
                      </a:r>
                      <a:endParaRPr/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01529">
                <a:tc vMerge="1"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endParaRPr lang="ru-RU" sz="1400">
                        <a:solidFill>
                          <a:schemeClr val="tx1"/>
                        </a:solidFill>
                        <a:latin typeface="Franklin Gothic Book"/>
                        <a:ea typeface="Calibri"/>
                        <a:cs typeface="Times New Roman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Организовано не менее 2 встреч Губернатора с педагогическим сообществом региона по вопросам представления промежуточных и итоговых результатов проекта </a:t>
                      </a:r>
                      <a:endParaRPr/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01529">
                <a:tc vMerge="1"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endParaRPr lang="ru-RU" sz="1400">
                        <a:solidFill>
                          <a:schemeClr val="tx1"/>
                        </a:solidFill>
                        <a:latin typeface="Franklin Gothic Book"/>
                        <a:ea typeface="Calibri"/>
                        <a:cs typeface="Times New Roman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Организовано не менее 2  докладов о промежуточных результатах проекта на заседании Правительства Белгородской области</a:t>
                      </a:r>
                      <a:endParaRPr/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  <a:miter/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28567">
                <a:tc vMerge="1">
                  <a:txBody>
                    <a:bodyPr/>
                    <a:lstStyle/>
                    <a:p>
                      <a:pPr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endParaRPr lang="ru-RU" sz="1400">
                        <a:solidFill>
                          <a:schemeClr val="tx1"/>
                        </a:solidFill>
                        <a:latin typeface="Franklin Gothic Book"/>
                        <a:ea typeface="Calibri"/>
                        <a:cs typeface="Times New Roman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  <a:miter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Определены не менее 7 экспертных рабочих групп по направлениям ТОП-7 процессов</a:t>
                      </a:r>
                      <a:endParaRPr/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  <a:miter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  <a:miter/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7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  <a:miter/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7</a:t>
                      </a:r>
                      <a:endParaRPr sz="11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  <a:miter/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68751">
                <a:tc vMerge="1"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1">
                        <a:solidFill>
                          <a:schemeClr val="tx1"/>
                        </a:solidFill>
                        <a:latin typeface="Franklin Gothic Book"/>
                        <a:ea typeface="Calibri"/>
                        <a:cs typeface="Times New Roman"/>
                      </a:endParaRP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  <a:miter/>
                    </a:lnL>
                    <a:lnR w="12700" algn="ctr">
                      <a:solidFill>
                        <a:srgbClr val="000000"/>
                      </a:solidFill>
                      <a:miter/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1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Организация представления для тиражирования результатов ТОП-7 процессов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rgbClr val="000000"/>
                      </a:solidFill>
                      <a:miter/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  <a:miter/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algn="ctr">
                      <a:solidFill>
                        <a:srgbClr val="000000"/>
                      </a:solidFill>
                      <a:miter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 marL="33170" marR="33170" marT="15434" marB="154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>
                          <a:latin typeface="Arial"/>
                          <a:cs typeface="Arial"/>
                        </a:rPr>
                        <a:t>7</a:t>
                      </a:r>
                    </a:p>
                  </a:txBody>
                  <a:tcPr marL="33170" marR="33170" marT="15434" marB="15434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algn="ctr">
                      <a:solidFill>
                        <a:srgbClr val="000000"/>
                      </a:solidFill>
                      <a:miter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417591">
                <a:tc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Пользователи результатом:</a:t>
                      </a:r>
                      <a:endParaRPr/>
                    </a:p>
                  </a:txBody>
                  <a:tcPr marL="33170" marR="33170" marT="15894" marB="15894" anchor="ctr">
                    <a:lnL w="12700" algn="ctr">
                      <a:solidFill>
                        <a:srgbClr val="000000"/>
                      </a:solidFill>
                      <a:miter/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Педагогические работники, министерство образования Белгородской области, образовательные организации, органы управления образования</a:t>
                      </a:r>
                      <a:endParaRPr sz="1100" b="0" i="0" u="none" strike="noStrike" cap="none" spc="-5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3170" marR="33170" marT="15894" marB="1589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Заголовок 1"/>
          <p:cNvSpPr txBox="1"/>
          <p:nvPr/>
        </p:nvSpPr>
        <p:spPr bwMode="auto">
          <a:xfrm>
            <a:off x="306458" y="-143952"/>
            <a:ext cx="7414375" cy="873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400" b="1">
                <a:solidFill>
                  <a:sysClr val="windowText" lastClr="000000"/>
                </a:solidFill>
                <a:latin typeface="Franklin Gothic Book"/>
              </a:rPr>
              <a:t>ЦЕЛЬ И РЕЗУЛЬТАТ ПРОЕКТА</a:t>
            </a:r>
            <a:endParaRPr sz="2400">
              <a:solidFill>
                <a:prstClr val="black"/>
              </a:solidFill>
            </a:endParaRPr>
          </a:p>
        </p:txBody>
      </p:sp>
      <p:sp>
        <p:nvSpPr>
          <p:cNvPr id="5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11808046" y="6448426"/>
            <a:ext cx="301824" cy="365125"/>
          </a:xfrm>
        </p:spPr>
        <p:txBody>
          <a:bodyPr/>
          <a:lstStyle/>
          <a:p>
            <a:pPr defTabSz="1219170">
              <a:buClr>
                <a:srgbClr val="000000"/>
              </a:buClr>
              <a:defRPr/>
            </a:pPr>
            <a:r>
              <a:rPr lang="ru-RU" sz="2400" b="1">
                <a:solidFill>
                  <a:srgbClr val="53565A"/>
                </a:solidFill>
                <a:latin typeface="Raleway"/>
              </a:rPr>
              <a:t>8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050736962" name="Прямая соединительная линия 2050736961"/>
          <p:cNvCxnSpPr>
            <a:cxnSpLocks/>
          </p:cNvCxnSpPr>
          <p:nvPr/>
        </p:nvCxnSpPr>
        <p:spPr bwMode="auto">
          <a:xfrm>
            <a:off x="5198527" y="4198109"/>
            <a:ext cx="0" cy="1451252"/>
          </a:xfrm>
          <a:prstGeom prst="line">
            <a:avLst/>
          </a:prstGeom>
          <a:ln w="12700">
            <a:solidFill>
              <a:srgbClr val="2F8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Google Shape;2403;p40"/>
          <p:cNvSpPr txBox="1">
            <a:spLocks noGrp="1"/>
          </p:cNvSpPr>
          <p:nvPr>
            <p:ph type="sldNum" idx="12"/>
          </p:nvPr>
        </p:nvSpPr>
        <p:spPr bwMode="auto">
          <a:xfrm>
            <a:off x="11556803" y="6398573"/>
            <a:ext cx="635197" cy="290799"/>
          </a:xfrm>
          <a:prstGeom prst="rect">
            <a:avLst/>
          </a:prstGeom>
          <a:ln w="12700"/>
        </p:spPr>
        <p:txBody>
          <a:bodyPr spcFirstLastPara="1" wrap="square" lIns="121898" tIns="121898" rIns="121898" bIns="121898" anchor="t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5F2FBF1-6745-9A14-0732-F6615B596CF2}" type="slidenum">
              <a:rPr lang="en" sz="2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>9</a:t>
            </a:fld>
            <a:endParaRPr sz="24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0" name="TextBox 49"/>
          <p:cNvSpPr txBox="1"/>
          <p:nvPr/>
        </p:nvSpPr>
        <p:spPr bwMode="auto">
          <a:xfrm>
            <a:off x="4531124" y="1916832"/>
            <a:ext cx="3720413" cy="758413"/>
          </a:xfrm>
          <a:prstGeom prst="rect">
            <a:avLst/>
          </a:prstGeom>
          <a:solidFill>
            <a:srgbClr val="1F7B6C"/>
          </a:solidFill>
          <a:ln w="12700">
            <a:solidFill>
              <a:srgbClr val="2F893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799"/>
              </a:spcAft>
              <a:buClrTx/>
              <a:buSzTx/>
              <a:buFontTx/>
              <a:buNone/>
              <a:defRPr/>
            </a:pPr>
            <a:r>
              <a:rPr lang="ru-RU" sz="2150" b="1" i="0" u="none" strike="noStrike" cap="none" spc="0">
                <a:ln>
                  <a:noFill/>
                </a:ln>
                <a:solidFill>
                  <a:prstClr val="white"/>
                </a:solidFill>
                <a:latin typeface="Raleway"/>
              </a:rPr>
              <a:t>Губернатор </a:t>
            </a:r>
            <a:br>
              <a:rPr lang="ru-RU" sz="2150" b="1" i="0" u="none" strike="noStrike" cap="none" spc="0">
                <a:ln>
                  <a:noFill/>
                </a:ln>
                <a:solidFill>
                  <a:prstClr val="white"/>
                </a:solidFill>
                <a:latin typeface="Raleway"/>
              </a:rPr>
            </a:br>
            <a:r>
              <a:rPr lang="ru-RU" sz="2150" b="1" i="0" u="none" strike="noStrike" cap="none" spc="0">
                <a:ln>
                  <a:noFill/>
                </a:ln>
                <a:solidFill>
                  <a:prstClr val="white"/>
                </a:solidFill>
                <a:latin typeface="Raleway"/>
              </a:rPr>
              <a:t>Белгородской области </a:t>
            </a:r>
            <a:endParaRPr sz="2150" b="1" i="0" u="none" strike="noStrike" cap="none" spc="0">
              <a:ln>
                <a:noFill/>
              </a:ln>
              <a:solidFill>
                <a:prstClr val="white"/>
              </a:solidFill>
              <a:latin typeface="Raleway"/>
            </a:endParaRPr>
          </a:p>
        </p:txBody>
      </p:sp>
      <p:cxnSp>
        <p:nvCxnSpPr>
          <p:cNvPr id="64" name="Прямая соединительная линия 63"/>
          <p:cNvCxnSpPr>
            <a:cxnSpLocks/>
          </p:cNvCxnSpPr>
          <p:nvPr/>
        </p:nvCxnSpPr>
        <p:spPr bwMode="auto">
          <a:xfrm>
            <a:off x="6391331" y="2700020"/>
            <a:ext cx="0" cy="321655"/>
          </a:xfrm>
          <a:prstGeom prst="line">
            <a:avLst/>
          </a:prstGeom>
          <a:ln w="12700">
            <a:solidFill>
              <a:srgbClr val="2F8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 bwMode="auto">
          <a:xfrm>
            <a:off x="2661581" y="2772846"/>
            <a:ext cx="2961665" cy="679160"/>
          </a:xfrm>
          <a:prstGeom prst="rect">
            <a:avLst/>
          </a:prstGeom>
          <a:solidFill>
            <a:srgbClr val="279986"/>
          </a:solidFill>
          <a:ln w="12700">
            <a:solidFill>
              <a:srgbClr val="2F893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799"/>
              </a:spcAft>
              <a:buClrTx/>
              <a:buSzTx/>
              <a:buFontTx/>
              <a:buNone/>
              <a:defRPr/>
            </a:pPr>
            <a:r>
              <a:rPr lang="ru-RU" sz="1850" b="0" i="0" u="none" strike="noStrike" cap="none" spc="0">
                <a:ln>
                  <a:noFill/>
                </a:ln>
                <a:solidFill>
                  <a:prstClr val="white"/>
                </a:solidFill>
                <a:latin typeface="Raleway"/>
              </a:rPr>
              <a:t>Министерство образования</a:t>
            </a:r>
            <a:endParaRPr sz="1850" b="0" i="0" u="none" strike="noStrike" cap="none" spc="0">
              <a:ln>
                <a:noFill/>
              </a:ln>
              <a:solidFill>
                <a:prstClr val="white"/>
              </a:solidFill>
              <a:latin typeface="Raleway"/>
            </a:endParaRPr>
          </a:p>
        </p:txBody>
      </p:sp>
      <p:sp>
        <p:nvSpPr>
          <p:cNvPr id="71" name="TextBox 70"/>
          <p:cNvSpPr txBox="1"/>
          <p:nvPr/>
        </p:nvSpPr>
        <p:spPr bwMode="auto">
          <a:xfrm>
            <a:off x="7073377" y="2772846"/>
            <a:ext cx="2848384" cy="679160"/>
          </a:xfrm>
          <a:prstGeom prst="rect">
            <a:avLst/>
          </a:prstGeom>
          <a:solidFill>
            <a:srgbClr val="279986"/>
          </a:solidFill>
          <a:ln w="12700">
            <a:solidFill>
              <a:srgbClr val="2F893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799"/>
              </a:spcAft>
              <a:buClrTx/>
              <a:buSzTx/>
              <a:buFontTx/>
              <a:buNone/>
              <a:defRPr/>
            </a:pPr>
            <a:r>
              <a:rPr lang="ru-RU" sz="1850" b="0" i="0" u="none" strike="noStrike" cap="none" spc="0">
                <a:ln>
                  <a:noFill/>
                </a:ln>
                <a:solidFill>
                  <a:prstClr val="white"/>
                </a:solidFill>
                <a:latin typeface="Raleway"/>
              </a:rPr>
              <a:t>Министерство цифрового развития </a:t>
            </a:r>
            <a:endParaRPr sz="1850" b="0" i="0" u="none" strike="noStrike" cap="none" spc="0">
              <a:ln>
                <a:noFill/>
              </a:ln>
              <a:solidFill>
                <a:prstClr val="white"/>
              </a:solidFill>
              <a:latin typeface="Raleway"/>
            </a:endParaRPr>
          </a:p>
        </p:txBody>
      </p:sp>
      <p:cxnSp>
        <p:nvCxnSpPr>
          <p:cNvPr id="72" name="Прямая соединительная линия 71"/>
          <p:cNvCxnSpPr>
            <a:cxnSpLocks/>
          </p:cNvCxnSpPr>
          <p:nvPr/>
        </p:nvCxnSpPr>
        <p:spPr bwMode="auto">
          <a:xfrm>
            <a:off x="5623245" y="3019138"/>
            <a:ext cx="1440160" cy="0"/>
          </a:xfrm>
          <a:prstGeom prst="line">
            <a:avLst/>
          </a:prstGeom>
          <a:ln w="12700">
            <a:solidFill>
              <a:srgbClr val="2F89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 bwMode="auto">
          <a:xfrm>
            <a:off x="3086298" y="3619273"/>
            <a:ext cx="2112229" cy="837922"/>
          </a:xfrm>
          <a:prstGeom prst="rect">
            <a:avLst/>
          </a:prstGeom>
          <a:solidFill>
            <a:srgbClr val="9CE0C0"/>
          </a:solidFill>
          <a:ln w="12700">
            <a:solidFill>
              <a:srgbClr val="2F893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799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latin typeface="Raleway"/>
              </a:rPr>
              <a:t>Институт развития образования (БелИРО)</a:t>
            </a:r>
            <a:endParaRPr sz="1600" b="0" i="0" u="none" strike="noStrike" cap="none" spc="0">
              <a:ln>
                <a:noFill/>
              </a:ln>
              <a:solidFill>
                <a:prstClr val="black">
                  <a:lumMod val="50000"/>
                </a:prstClr>
              </a:solidFill>
              <a:latin typeface="Raleway"/>
            </a:endParaRPr>
          </a:p>
        </p:txBody>
      </p:sp>
      <p:sp>
        <p:nvSpPr>
          <p:cNvPr id="74" name="TextBox 73"/>
          <p:cNvSpPr txBox="1"/>
          <p:nvPr/>
        </p:nvSpPr>
        <p:spPr bwMode="auto">
          <a:xfrm>
            <a:off x="6865390" y="3796498"/>
            <a:ext cx="3264361" cy="599651"/>
          </a:xfrm>
          <a:prstGeom prst="rect">
            <a:avLst/>
          </a:prstGeom>
          <a:solidFill>
            <a:srgbClr val="9CE0C0"/>
          </a:solidFill>
          <a:ln w="12700">
            <a:solidFill>
              <a:srgbClr val="2F893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799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latin typeface="Raleway"/>
              </a:rPr>
              <a:t>ООО «Медиа Сервис» </a:t>
            </a:r>
            <a:br>
              <a:rPr lang="ru-RU" sz="1600" b="0" i="0" u="none" strike="noStrike" cap="none" spc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latin typeface="Raleway"/>
              </a:rPr>
            </a:br>
            <a:r>
              <a:rPr lang="ru-RU" sz="1600" b="0" i="0" u="none" strike="noStrike" cap="none" spc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latin typeface="Raleway"/>
              </a:rPr>
              <a:t>(ИСОУ «Виртуальная школа»)</a:t>
            </a:r>
            <a:endParaRPr sz="1600" b="0" i="0" u="none" strike="noStrike" cap="none" spc="0">
              <a:ln>
                <a:noFill/>
              </a:ln>
              <a:solidFill>
                <a:prstClr val="black">
                  <a:lumMod val="50000"/>
                </a:prstClr>
              </a:solidFill>
              <a:latin typeface="Raleway"/>
            </a:endParaRPr>
          </a:p>
        </p:txBody>
      </p:sp>
      <p:sp>
        <p:nvSpPr>
          <p:cNvPr id="75" name="TextBox 74"/>
          <p:cNvSpPr txBox="1"/>
          <p:nvPr/>
        </p:nvSpPr>
        <p:spPr bwMode="auto">
          <a:xfrm>
            <a:off x="9167903" y="2075594"/>
            <a:ext cx="2624740" cy="599651"/>
          </a:xfrm>
          <a:prstGeom prst="rect">
            <a:avLst/>
          </a:prstGeom>
          <a:solidFill>
            <a:srgbClr val="218373"/>
          </a:solidFill>
          <a:ln w="12700">
            <a:solidFill>
              <a:srgbClr val="2F893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799"/>
              </a:spcAft>
              <a:buClrTx/>
              <a:buSzTx/>
              <a:buFontTx/>
              <a:buNone/>
              <a:defRPr/>
            </a:pPr>
            <a:r>
              <a:rPr lang="ru-RU" sz="1600" b="0" i="0" u="none" strike="noStrike" cap="none" spc="0">
                <a:ln>
                  <a:noFill/>
                </a:ln>
                <a:solidFill>
                  <a:prstClr val="white"/>
                </a:solidFill>
                <a:latin typeface="Raleway"/>
              </a:rPr>
              <a:t>Региональный координационный совет </a:t>
            </a:r>
            <a:endParaRPr sz="1600" b="0" i="0" u="none" strike="noStrike" cap="none" spc="0">
              <a:ln>
                <a:noFill/>
              </a:ln>
              <a:solidFill>
                <a:prstClr val="white"/>
              </a:solidFill>
              <a:latin typeface="Raleway"/>
            </a:endParaRPr>
          </a:p>
        </p:txBody>
      </p:sp>
      <p:cxnSp>
        <p:nvCxnSpPr>
          <p:cNvPr id="45" name="Прямая соединительная линия 44"/>
          <p:cNvCxnSpPr>
            <a:cxnSpLocks/>
            <a:stCxn id="50" idx="3"/>
            <a:endCxn id="75" idx="1"/>
          </p:cNvCxnSpPr>
          <p:nvPr/>
        </p:nvCxnSpPr>
        <p:spPr bwMode="auto">
          <a:xfrm>
            <a:off x="8251537" y="2296039"/>
            <a:ext cx="916366" cy="79381"/>
          </a:xfrm>
          <a:prstGeom prst="line">
            <a:avLst/>
          </a:prstGeom>
          <a:ln w="12700">
            <a:solidFill>
              <a:srgbClr val="2F8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>
            <a:cxnSpLocks/>
          </p:cNvCxnSpPr>
          <p:nvPr/>
        </p:nvCxnSpPr>
        <p:spPr bwMode="auto">
          <a:xfrm flipH="1">
            <a:off x="4153398" y="3430024"/>
            <a:ext cx="1" cy="172737"/>
          </a:xfrm>
          <a:prstGeom prst="line">
            <a:avLst/>
          </a:prstGeom>
          <a:ln w="12700">
            <a:solidFill>
              <a:srgbClr val="2F8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>
            <a:cxnSpLocks/>
            <a:stCxn id="71" idx="2"/>
            <a:endCxn id="74" idx="0"/>
          </p:cNvCxnSpPr>
          <p:nvPr/>
        </p:nvCxnSpPr>
        <p:spPr bwMode="auto">
          <a:xfrm>
            <a:off x="8497569" y="3452006"/>
            <a:ext cx="2" cy="344492"/>
          </a:xfrm>
          <a:prstGeom prst="line">
            <a:avLst/>
          </a:prstGeom>
          <a:ln w="12700">
            <a:solidFill>
              <a:srgbClr val="2F8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>
            <a:cxnSpLocks/>
            <a:stCxn id="73" idx="2"/>
          </p:cNvCxnSpPr>
          <p:nvPr/>
        </p:nvCxnSpPr>
        <p:spPr bwMode="auto">
          <a:xfrm>
            <a:off x="4142413" y="4457195"/>
            <a:ext cx="0" cy="220969"/>
          </a:xfrm>
          <a:prstGeom prst="line">
            <a:avLst/>
          </a:prstGeom>
          <a:ln w="12700">
            <a:solidFill>
              <a:srgbClr val="2F8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>
            <a:cxnSpLocks/>
          </p:cNvCxnSpPr>
          <p:nvPr/>
        </p:nvCxnSpPr>
        <p:spPr bwMode="auto">
          <a:xfrm flipV="1">
            <a:off x="2510230" y="4678163"/>
            <a:ext cx="3264365" cy="1"/>
          </a:xfrm>
          <a:prstGeom prst="line">
            <a:avLst/>
          </a:prstGeom>
          <a:ln w="12700">
            <a:solidFill>
              <a:srgbClr val="2F89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 bwMode="auto">
          <a:xfrm>
            <a:off x="2846268" y="4847367"/>
            <a:ext cx="2592288" cy="540404"/>
          </a:xfrm>
          <a:prstGeom prst="rect">
            <a:avLst/>
          </a:prstGeom>
          <a:solidFill>
            <a:srgbClr val="C7E6A4"/>
          </a:solidFill>
          <a:ln w="12700">
            <a:solidFill>
              <a:srgbClr val="92D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799"/>
              </a:spcAft>
              <a:buClrTx/>
              <a:buSzTx/>
              <a:buFontTx/>
              <a:buNone/>
              <a:defRPr/>
            </a:pPr>
            <a:r>
              <a:rPr lang="ru-RU" sz="1350" b="0" i="0" u="none" strike="noStrike" cap="none" spc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latin typeface="Raleway"/>
              </a:rPr>
              <a:t>Межмуниципальные методические центры (ММЦ)</a:t>
            </a:r>
            <a:endParaRPr sz="1350" b="0" i="0" u="none" strike="noStrike" cap="none" spc="0">
              <a:ln>
                <a:noFill/>
              </a:ln>
              <a:solidFill>
                <a:prstClr val="black">
                  <a:lumMod val="50000"/>
                </a:prstClr>
              </a:solidFill>
              <a:latin typeface="Raleway"/>
            </a:endParaRPr>
          </a:p>
        </p:txBody>
      </p:sp>
      <p:sp>
        <p:nvSpPr>
          <p:cNvPr id="80" name="TextBox 79"/>
          <p:cNvSpPr txBox="1"/>
          <p:nvPr/>
        </p:nvSpPr>
        <p:spPr bwMode="auto">
          <a:xfrm>
            <a:off x="1648390" y="4847367"/>
            <a:ext cx="912096" cy="331757"/>
          </a:xfrm>
          <a:prstGeom prst="rect">
            <a:avLst/>
          </a:prstGeom>
          <a:solidFill>
            <a:srgbClr val="C7E6A4"/>
          </a:solidFill>
          <a:ln w="12700">
            <a:solidFill>
              <a:srgbClr val="92D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799"/>
              </a:spcAft>
              <a:buClrTx/>
              <a:buSzTx/>
              <a:buFontTx/>
              <a:buNone/>
              <a:defRPr/>
            </a:pPr>
            <a:r>
              <a:rPr lang="ru-RU" sz="1350" b="0" i="0" u="none" strike="noStrike" cap="none" spc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latin typeface="Raleway"/>
              </a:rPr>
              <a:t>ММЦ</a:t>
            </a:r>
            <a:endParaRPr sz="1350" b="0" i="0" u="none" strike="noStrike" cap="none" spc="0">
              <a:ln>
                <a:noFill/>
              </a:ln>
              <a:solidFill>
                <a:prstClr val="black">
                  <a:lumMod val="50000"/>
                </a:prstClr>
              </a:solidFill>
              <a:latin typeface="Raleway"/>
            </a:endParaRPr>
          </a:p>
        </p:txBody>
      </p:sp>
      <p:sp>
        <p:nvSpPr>
          <p:cNvPr id="81" name="TextBox 80"/>
          <p:cNvSpPr txBox="1"/>
          <p:nvPr/>
        </p:nvSpPr>
        <p:spPr bwMode="auto">
          <a:xfrm>
            <a:off x="5724338" y="4850507"/>
            <a:ext cx="912096" cy="331757"/>
          </a:xfrm>
          <a:prstGeom prst="rect">
            <a:avLst/>
          </a:prstGeom>
          <a:solidFill>
            <a:srgbClr val="C7E6A4"/>
          </a:solidFill>
          <a:ln w="12700">
            <a:solidFill>
              <a:srgbClr val="92D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799"/>
              </a:spcAft>
              <a:buClrTx/>
              <a:buSzTx/>
              <a:buFontTx/>
              <a:buNone/>
              <a:defRPr/>
            </a:pPr>
            <a:r>
              <a:rPr lang="ru-RU" sz="1350" b="0" i="0" u="none" strike="noStrike" cap="none" spc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latin typeface="Raleway"/>
              </a:rPr>
              <a:t>ММЦ</a:t>
            </a:r>
            <a:endParaRPr sz="1350" b="0" i="0" u="none" strike="noStrike" cap="none" spc="0">
              <a:ln>
                <a:noFill/>
              </a:ln>
              <a:solidFill>
                <a:prstClr val="black">
                  <a:lumMod val="50000"/>
                </a:prstClr>
              </a:solidFill>
              <a:latin typeface="Raleway"/>
            </a:endParaRPr>
          </a:p>
        </p:txBody>
      </p:sp>
      <p:cxnSp>
        <p:nvCxnSpPr>
          <p:cNvPr id="85" name="Прямая соединительная линия 84"/>
          <p:cNvCxnSpPr>
            <a:cxnSpLocks/>
            <a:endCxn id="79" idx="0"/>
          </p:cNvCxnSpPr>
          <p:nvPr/>
        </p:nvCxnSpPr>
        <p:spPr bwMode="auto">
          <a:xfrm>
            <a:off x="4142411" y="4678162"/>
            <a:ext cx="0" cy="169205"/>
          </a:xfrm>
          <a:prstGeom prst="line">
            <a:avLst/>
          </a:prstGeom>
          <a:ln w="12700">
            <a:solidFill>
              <a:srgbClr val="2F8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>
            <a:cxnSpLocks/>
            <a:endCxn id="80" idx="0"/>
          </p:cNvCxnSpPr>
          <p:nvPr/>
        </p:nvCxnSpPr>
        <p:spPr bwMode="auto">
          <a:xfrm flipH="1">
            <a:off x="2104439" y="4678162"/>
            <a:ext cx="405792" cy="169205"/>
          </a:xfrm>
          <a:prstGeom prst="line">
            <a:avLst/>
          </a:prstGeom>
          <a:ln w="12700">
            <a:solidFill>
              <a:srgbClr val="2F8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>
            <a:cxnSpLocks/>
            <a:endCxn id="81" idx="0"/>
          </p:cNvCxnSpPr>
          <p:nvPr/>
        </p:nvCxnSpPr>
        <p:spPr bwMode="auto">
          <a:xfrm>
            <a:off x="5763718" y="4678163"/>
            <a:ext cx="416669" cy="172344"/>
          </a:xfrm>
          <a:prstGeom prst="line">
            <a:avLst/>
          </a:prstGeom>
          <a:ln w="12700">
            <a:solidFill>
              <a:srgbClr val="2F8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>
            <a:cxnSpLocks/>
          </p:cNvCxnSpPr>
          <p:nvPr/>
        </p:nvCxnSpPr>
        <p:spPr bwMode="auto">
          <a:xfrm>
            <a:off x="5198527" y="4198108"/>
            <a:ext cx="1670267" cy="0"/>
          </a:xfrm>
          <a:prstGeom prst="line">
            <a:avLst/>
          </a:prstGeom>
          <a:ln w="12700">
            <a:solidFill>
              <a:srgbClr val="2F89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/>
          <p:cNvSpPr txBox="1"/>
          <p:nvPr/>
        </p:nvSpPr>
        <p:spPr bwMode="auto">
          <a:xfrm>
            <a:off x="1499850" y="6282322"/>
            <a:ext cx="912096" cy="3317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799"/>
              </a:spcAft>
              <a:buClrTx/>
              <a:buSzTx/>
              <a:buFontTx/>
              <a:buNone/>
              <a:defRPr/>
            </a:pPr>
            <a:r>
              <a:rPr lang="ru-RU" sz="1350" b="0" i="0" u="none" strike="noStrike" cap="none" spc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latin typeface="Raleway"/>
              </a:rPr>
              <a:t>ОО</a:t>
            </a:r>
            <a:endParaRPr sz="1350" b="0" i="0" u="none" strike="noStrike" cap="none" spc="0">
              <a:ln>
                <a:noFill/>
              </a:ln>
              <a:solidFill>
                <a:prstClr val="black">
                  <a:lumMod val="50000"/>
                </a:prstClr>
              </a:solidFill>
              <a:latin typeface="Raleway"/>
            </a:endParaRPr>
          </a:p>
        </p:txBody>
      </p:sp>
      <p:sp>
        <p:nvSpPr>
          <p:cNvPr id="112" name="TextBox 111"/>
          <p:cNvSpPr txBox="1"/>
          <p:nvPr/>
        </p:nvSpPr>
        <p:spPr bwMode="auto">
          <a:xfrm>
            <a:off x="2846269" y="5649361"/>
            <a:ext cx="5088569" cy="3317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799"/>
              </a:spcAft>
              <a:buClrTx/>
              <a:buSzTx/>
              <a:buFontTx/>
              <a:buNone/>
              <a:defRPr/>
            </a:pPr>
            <a:r>
              <a:rPr lang="ru-RU" sz="1350" b="0" i="0" u="none" strike="noStrike" cap="none" spc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latin typeface="Raleway"/>
              </a:rPr>
              <a:t>Пилотные общеобразовательные организации (ПОО)</a:t>
            </a:r>
            <a:endParaRPr sz="1350" b="0" i="0" u="none" strike="noStrike" cap="none" spc="0">
              <a:ln>
                <a:noFill/>
              </a:ln>
              <a:solidFill>
                <a:prstClr val="black">
                  <a:lumMod val="50000"/>
                </a:prstClr>
              </a:solidFill>
              <a:latin typeface="Raleway"/>
            </a:endParaRPr>
          </a:p>
        </p:txBody>
      </p:sp>
      <p:sp>
        <p:nvSpPr>
          <p:cNvPr id="113" name="TextBox 112"/>
          <p:cNvSpPr txBox="1"/>
          <p:nvPr/>
        </p:nvSpPr>
        <p:spPr bwMode="auto">
          <a:xfrm>
            <a:off x="2830368" y="6282320"/>
            <a:ext cx="912096" cy="3317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799"/>
              </a:spcAft>
              <a:buClrTx/>
              <a:buSzTx/>
              <a:buFontTx/>
              <a:buNone/>
              <a:defRPr/>
            </a:pPr>
            <a:r>
              <a:rPr lang="ru-RU" sz="1350" b="0" i="0" u="none" strike="noStrike" cap="none" spc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latin typeface="Raleway"/>
              </a:rPr>
              <a:t>ОО</a:t>
            </a:r>
            <a:endParaRPr sz="1350" b="0" i="0" u="none" strike="noStrike" cap="none" spc="0">
              <a:ln>
                <a:noFill/>
              </a:ln>
              <a:solidFill>
                <a:prstClr val="black">
                  <a:lumMod val="50000"/>
                </a:prstClr>
              </a:solidFill>
              <a:latin typeface="Raleway"/>
            </a:endParaRPr>
          </a:p>
        </p:txBody>
      </p:sp>
      <p:sp>
        <p:nvSpPr>
          <p:cNvPr id="114" name="TextBox 113"/>
          <p:cNvSpPr txBox="1"/>
          <p:nvPr/>
        </p:nvSpPr>
        <p:spPr bwMode="auto">
          <a:xfrm>
            <a:off x="6937549" y="6282319"/>
            <a:ext cx="912096" cy="3317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799"/>
              </a:spcAft>
              <a:buClrTx/>
              <a:buSzTx/>
              <a:buFontTx/>
              <a:buNone/>
              <a:defRPr/>
            </a:pPr>
            <a:r>
              <a:rPr lang="ru-RU" sz="1350" b="0" i="0" u="none" strike="noStrike" cap="none" spc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latin typeface="Raleway"/>
              </a:rPr>
              <a:t>ОО</a:t>
            </a:r>
            <a:endParaRPr sz="1350" b="0" i="0" u="none" strike="noStrike" cap="none" spc="0">
              <a:ln>
                <a:noFill/>
              </a:ln>
              <a:solidFill>
                <a:prstClr val="black">
                  <a:lumMod val="50000"/>
                </a:prstClr>
              </a:solidFill>
              <a:latin typeface="Raleway"/>
            </a:endParaRPr>
          </a:p>
        </p:txBody>
      </p:sp>
      <p:sp>
        <p:nvSpPr>
          <p:cNvPr id="116" name="TextBox 115"/>
          <p:cNvSpPr txBox="1"/>
          <p:nvPr/>
        </p:nvSpPr>
        <p:spPr bwMode="auto">
          <a:xfrm>
            <a:off x="4139873" y="6169720"/>
            <a:ext cx="2400268" cy="5404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799"/>
              </a:spcAft>
              <a:buClrTx/>
              <a:buSzTx/>
              <a:buFontTx/>
              <a:buNone/>
              <a:defRPr/>
            </a:pPr>
            <a:r>
              <a:rPr lang="ru-RU" sz="1350" b="0" i="0" u="none" strike="noStrike" cap="none" spc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latin typeface="Raleway"/>
              </a:rPr>
              <a:t>Общеобразовательные организации (ОО)</a:t>
            </a:r>
            <a:endParaRPr sz="1350" b="0" i="0" u="none" strike="noStrike" cap="none" spc="0">
              <a:ln>
                <a:noFill/>
              </a:ln>
              <a:solidFill>
                <a:prstClr val="black">
                  <a:lumMod val="50000"/>
                </a:prstClr>
              </a:solidFill>
              <a:latin typeface="Raleway"/>
            </a:endParaRPr>
          </a:p>
        </p:txBody>
      </p:sp>
      <p:cxnSp>
        <p:nvCxnSpPr>
          <p:cNvPr id="117" name="Прямая соединительная линия 116"/>
          <p:cNvCxnSpPr>
            <a:cxnSpLocks/>
          </p:cNvCxnSpPr>
          <p:nvPr/>
        </p:nvCxnSpPr>
        <p:spPr bwMode="auto">
          <a:xfrm flipH="1">
            <a:off x="5661252" y="4396149"/>
            <a:ext cx="3107017" cy="1253212"/>
          </a:xfrm>
          <a:prstGeom prst="line">
            <a:avLst/>
          </a:prstGeom>
          <a:ln w="12700">
            <a:solidFill>
              <a:srgbClr val="2F8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единительная линия 118"/>
          <p:cNvCxnSpPr>
            <a:cxnSpLocks/>
            <a:stCxn id="79" idx="2"/>
            <a:endCxn id="79" idx="2"/>
          </p:cNvCxnSpPr>
          <p:nvPr/>
        </p:nvCxnSpPr>
        <p:spPr bwMode="auto">
          <a:xfrm>
            <a:off x="4142411" y="5387771"/>
            <a:ext cx="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единительная линия 120"/>
          <p:cNvCxnSpPr>
            <a:cxnSpLocks/>
            <a:stCxn id="80" idx="2"/>
            <a:endCxn id="111" idx="0"/>
          </p:cNvCxnSpPr>
          <p:nvPr/>
        </p:nvCxnSpPr>
        <p:spPr bwMode="auto">
          <a:xfrm flipH="1">
            <a:off x="1955899" y="5179124"/>
            <a:ext cx="148540" cy="1103198"/>
          </a:xfrm>
          <a:prstGeom prst="line">
            <a:avLst/>
          </a:prstGeom>
          <a:ln w="127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/>
          <p:cNvCxnSpPr>
            <a:cxnSpLocks/>
          </p:cNvCxnSpPr>
          <p:nvPr/>
        </p:nvCxnSpPr>
        <p:spPr bwMode="auto">
          <a:xfrm>
            <a:off x="5329219" y="5981118"/>
            <a:ext cx="0" cy="18327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единительная линия 129"/>
          <p:cNvCxnSpPr>
            <a:cxnSpLocks/>
          </p:cNvCxnSpPr>
          <p:nvPr/>
        </p:nvCxnSpPr>
        <p:spPr bwMode="auto">
          <a:xfrm>
            <a:off x="4139873" y="5363749"/>
            <a:ext cx="0" cy="285612"/>
          </a:xfrm>
          <a:prstGeom prst="line">
            <a:avLst/>
          </a:prstGeom>
          <a:ln w="127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Прямая соединительная линия 137"/>
          <p:cNvCxnSpPr>
            <a:cxnSpLocks/>
          </p:cNvCxnSpPr>
          <p:nvPr/>
        </p:nvCxnSpPr>
        <p:spPr bwMode="auto">
          <a:xfrm>
            <a:off x="3024963" y="5981118"/>
            <a:ext cx="0" cy="301201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Прямая соединительная линия 139"/>
          <p:cNvCxnSpPr>
            <a:cxnSpLocks/>
          </p:cNvCxnSpPr>
          <p:nvPr/>
        </p:nvCxnSpPr>
        <p:spPr bwMode="auto">
          <a:xfrm>
            <a:off x="7345443" y="5981118"/>
            <a:ext cx="0" cy="301201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единительная линия 141"/>
          <p:cNvCxnSpPr>
            <a:cxnSpLocks/>
          </p:cNvCxnSpPr>
          <p:nvPr/>
        </p:nvCxnSpPr>
        <p:spPr bwMode="auto">
          <a:xfrm>
            <a:off x="3742464" y="6416804"/>
            <a:ext cx="384043" cy="0"/>
          </a:xfrm>
          <a:prstGeom prst="line">
            <a:avLst/>
          </a:prstGeom>
          <a:ln w="12700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единительная линия 144"/>
          <p:cNvCxnSpPr>
            <a:cxnSpLocks/>
          </p:cNvCxnSpPr>
          <p:nvPr/>
        </p:nvCxnSpPr>
        <p:spPr bwMode="auto">
          <a:xfrm>
            <a:off x="6553505" y="6416804"/>
            <a:ext cx="384043" cy="0"/>
          </a:xfrm>
          <a:prstGeom prst="line">
            <a:avLst/>
          </a:prstGeom>
          <a:ln w="12700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Прямая соединительная линия 145"/>
          <p:cNvCxnSpPr>
            <a:cxnSpLocks/>
          </p:cNvCxnSpPr>
          <p:nvPr/>
        </p:nvCxnSpPr>
        <p:spPr bwMode="auto">
          <a:xfrm>
            <a:off x="2411947" y="6430191"/>
            <a:ext cx="384043" cy="0"/>
          </a:xfrm>
          <a:prstGeom prst="line">
            <a:avLst/>
          </a:prstGeom>
          <a:ln w="12700">
            <a:solidFill>
              <a:srgbClr val="2F893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TextBox 149"/>
          <p:cNvSpPr txBox="1"/>
          <p:nvPr/>
        </p:nvSpPr>
        <p:spPr bwMode="auto">
          <a:xfrm>
            <a:off x="2026956" y="4080732"/>
            <a:ext cx="1356396" cy="457176"/>
          </a:xfrm>
          <a:prstGeom prst="rect">
            <a:avLst/>
          </a:prstGeom>
          <a:ln w="12700">
            <a:solidFill>
              <a:srgbClr val="2F8933"/>
            </a:solidFill>
            <a:prstDash val="sys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799"/>
              </a:spcAft>
              <a:buClrTx/>
              <a:buSzTx/>
              <a:buFontTx/>
              <a:buNone/>
              <a:defRPr/>
            </a:pPr>
            <a:r>
              <a:rPr lang="ru-RU" sz="1050" b="0" i="1" u="none" strike="noStrike" cap="none" spc="0">
                <a:ln>
                  <a:noFill/>
                </a:ln>
                <a:solidFill>
                  <a:prstClr val="black">
                    <a:lumMod val="50000"/>
                  </a:prstClr>
                </a:solidFill>
                <a:latin typeface="Raleway"/>
              </a:rPr>
              <a:t>Региональный администратор</a:t>
            </a:r>
            <a:endParaRPr sz="1050" b="0" i="1" u="none" strike="noStrike" cap="none" spc="0">
              <a:ln>
                <a:noFill/>
              </a:ln>
              <a:solidFill>
                <a:prstClr val="black">
                  <a:lumMod val="50000"/>
                </a:prstClr>
              </a:solidFill>
              <a:latin typeface="Raleway"/>
            </a:endParaRPr>
          </a:p>
        </p:txBody>
      </p:sp>
      <p:sp>
        <p:nvSpPr>
          <p:cNvPr id="49" name="Google Shape;668;p28"/>
          <p:cNvSpPr txBox="1"/>
          <p:nvPr/>
        </p:nvSpPr>
        <p:spPr bwMode="auto">
          <a:xfrm>
            <a:off x="589506" y="757876"/>
            <a:ext cx="11507637" cy="67916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spcFirstLastPara="1" wrap="square" lIns="121896" tIns="121896" rIns="121896" bIns="121896" anchor="b" anchorCtr="0">
            <a:noAutofit/>
          </a:bodyPr>
          <a:lstStyle>
            <a:lvl1pPr lvl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8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9pPr>
          </a:lstStyle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280150" algn="l"/>
              </a:tabLst>
              <a:defRPr/>
            </a:pPr>
            <a:r>
              <a:rPr lang="ru-RU" sz="25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j-ea"/>
                <a:cs typeface="Arial"/>
              </a:rPr>
              <a:t>Организационная структура реализации проекта </a:t>
            </a:r>
            <a:endParaRPr/>
          </a:p>
        </p:txBody>
      </p:sp>
      <p:sp>
        <p:nvSpPr>
          <p:cNvPr id="41" name="Заголовок 1"/>
          <p:cNvSpPr txBox="1"/>
          <p:nvPr/>
        </p:nvSpPr>
        <p:spPr bwMode="auto">
          <a:xfrm>
            <a:off x="911424" y="65069"/>
            <a:ext cx="3960440" cy="570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400" b="1">
                <a:solidFill>
                  <a:sysClr val="windowText" lastClr="000000"/>
                </a:solidFill>
                <a:latin typeface="Franklin Gothic Book"/>
                <a:cs typeface="Arial"/>
              </a:rPr>
              <a:t>СИТУАЦИЯ «КАК БУДЕТ» </a:t>
            </a:r>
            <a:endParaRPr sz="2400">
              <a:solidFill>
                <a:prstClr val="black"/>
              </a:solidFill>
              <a:latin typeface="Calibri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 bwMode="auto">
          <a:xfrm>
            <a:off x="4346244" y="1961238"/>
            <a:ext cx="3817811" cy="4291465"/>
            <a:chOff x="2635706" y="893184"/>
            <a:chExt cx="5408439" cy="5071633"/>
          </a:xfrm>
        </p:grpSpPr>
        <p:sp>
          <p:nvSpPr>
            <p:cNvPr id="19" name="Forma libre: forma 18"/>
            <p:cNvSpPr/>
            <p:nvPr/>
          </p:nvSpPr>
          <p:spPr bwMode="auto">
            <a:xfrm>
              <a:off x="6089170" y="4995452"/>
              <a:ext cx="1898193" cy="969365"/>
            </a:xfrm>
            <a:custGeom>
              <a:avLst/>
              <a:gdLst>
                <a:gd name="connsiteX0" fmla="*/ 2762536 w 2765297"/>
                <a:gd name="connsiteY0" fmla="*/ 0 h 1412176"/>
                <a:gd name="connsiteX1" fmla="*/ 2765298 w 2765297"/>
                <a:gd name="connsiteY1" fmla="*/ 734282 h 1412176"/>
                <a:gd name="connsiteX2" fmla="*/ 2762 w 2765297"/>
                <a:gd name="connsiteY2" fmla="*/ 1412177 h 1412176"/>
                <a:gd name="connsiteX3" fmla="*/ 0 w 2765297"/>
                <a:gd name="connsiteY3" fmla="*/ 677894 h 141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65297" h="1412176" extrusionOk="0">
                  <a:moveTo>
                    <a:pt x="2762536" y="0"/>
                  </a:moveTo>
                  <a:lnTo>
                    <a:pt x="2765298" y="734282"/>
                  </a:lnTo>
                  <a:lnTo>
                    <a:pt x="2762" y="1412177"/>
                  </a:lnTo>
                  <a:lnTo>
                    <a:pt x="0" y="677894"/>
                  </a:lnTo>
                  <a:close/>
                </a:path>
              </a:pathLst>
            </a:custGeom>
            <a:solidFill>
              <a:schemeClr val="tx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s-PE" sz="2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Forma libre: forma 19"/>
            <p:cNvSpPr/>
            <p:nvPr/>
          </p:nvSpPr>
          <p:spPr bwMode="auto">
            <a:xfrm>
              <a:off x="4162993" y="5016113"/>
              <a:ext cx="1928073" cy="948704"/>
            </a:xfrm>
            <a:custGeom>
              <a:avLst/>
              <a:gdLst>
                <a:gd name="connsiteX0" fmla="*/ 2806065 w 2808827"/>
                <a:gd name="connsiteY0" fmla="*/ 647795 h 1382077"/>
                <a:gd name="connsiteX1" fmla="*/ 2808827 w 2808827"/>
                <a:gd name="connsiteY1" fmla="*/ 1382078 h 1382077"/>
                <a:gd name="connsiteX2" fmla="*/ 2762 w 2808827"/>
                <a:gd name="connsiteY2" fmla="*/ 734282 h 1382077"/>
                <a:gd name="connsiteX3" fmla="*/ 0 w 2808827"/>
                <a:gd name="connsiteY3" fmla="*/ 0 h 1382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8827" h="1382077" extrusionOk="0">
                  <a:moveTo>
                    <a:pt x="2806065" y="647795"/>
                  </a:moveTo>
                  <a:lnTo>
                    <a:pt x="2808827" y="1382078"/>
                  </a:lnTo>
                  <a:lnTo>
                    <a:pt x="2762" y="7342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s-PE" sz="2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Forma libre: forma 20"/>
            <p:cNvSpPr/>
            <p:nvPr/>
          </p:nvSpPr>
          <p:spPr bwMode="auto">
            <a:xfrm>
              <a:off x="4162993" y="4550784"/>
              <a:ext cx="3822476" cy="909997"/>
            </a:xfrm>
            <a:custGeom>
              <a:avLst/>
              <a:gdLst>
                <a:gd name="connsiteX0" fmla="*/ 5568601 w 5568600"/>
                <a:gd name="connsiteY0" fmla="*/ 647795 h 1325689"/>
                <a:gd name="connsiteX1" fmla="*/ 2806065 w 5568600"/>
                <a:gd name="connsiteY1" fmla="*/ 1325690 h 1325689"/>
                <a:gd name="connsiteX2" fmla="*/ 0 w 5568600"/>
                <a:gd name="connsiteY2" fmla="*/ 677894 h 1325689"/>
                <a:gd name="connsiteX3" fmla="*/ 2762536 w 5568600"/>
                <a:gd name="connsiteY3" fmla="*/ 0 h 132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68600" h="1325689" extrusionOk="0">
                  <a:moveTo>
                    <a:pt x="5568601" y="647795"/>
                  </a:moveTo>
                  <a:lnTo>
                    <a:pt x="2806065" y="1325690"/>
                  </a:lnTo>
                  <a:lnTo>
                    <a:pt x="0" y="677894"/>
                  </a:lnTo>
                  <a:lnTo>
                    <a:pt x="2762536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s-PE" sz="2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CuadroTexto 6"/>
            <p:cNvSpPr txBox="1"/>
            <p:nvPr/>
          </p:nvSpPr>
          <p:spPr bwMode="auto">
            <a:xfrm rot="20844953">
              <a:off x="7327942" y="5066584"/>
              <a:ext cx="679443" cy="4728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i="1" u="none" strike="noStrike" cap="none" spc="0">
                  <a:ln>
                    <a:noFill/>
                  </a:ln>
                  <a:solidFill>
                    <a:prstClr val="white"/>
                  </a:solidFill>
                  <a:latin typeface="Segoe UI"/>
                  <a:ea typeface="+mn-ea"/>
                  <a:cs typeface="Segoe UI"/>
                </a:rPr>
                <a:t>04</a:t>
              </a:r>
              <a:endParaRPr/>
            </a:p>
          </p:txBody>
        </p:sp>
        <p:sp>
          <p:nvSpPr>
            <p:cNvPr id="23" name="Forma libre: forma 22"/>
            <p:cNvSpPr/>
            <p:nvPr/>
          </p:nvSpPr>
          <p:spPr bwMode="auto">
            <a:xfrm>
              <a:off x="6089170" y="3776254"/>
              <a:ext cx="1898193" cy="969365"/>
            </a:xfrm>
            <a:custGeom>
              <a:avLst/>
              <a:gdLst>
                <a:gd name="connsiteX0" fmla="*/ 2762536 w 2765297"/>
                <a:gd name="connsiteY0" fmla="*/ 0 h 1412176"/>
                <a:gd name="connsiteX1" fmla="*/ 2765298 w 2765297"/>
                <a:gd name="connsiteY1" fmla="*/ 734282 h 1412176"/>
                <a:gd name="connsiteX2" fmla="*/ 2762 w 2765297"/>
                <a:gd name="connsiteY2" fmla="*/ 1412177 h 1412176"/>
                <a:gd name="connsiteX3" fmla="*/ 0 w 2765297"/>
                <a:gd name="connsiteY3" fmla="*/ 677894 h 141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65297" h="1412176" extrusionOk="0">
                  <a:moveTo>
                    <a:pt x="2762536" y="0"/>
                  </a:moveTo>
                  <a:lnTo>
                    <a:pt x="2765298" y="734282"/>
                  </a:lnTo>
                  <a:lnTo>
                    <a:pt x="2762" y="1412177"/>
                  </a:lnTo>
                  <a:lnTo>
                    <a:pt x="0" y="67789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s-PE" sz="2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Forma libre: forma 23"/>
            <p:cNvSpPr/>
            <p:nvPr/>
          </p:nvSpPr>
          <p:spPr bwMode="auto">
            <a:xfrm>
              <a:off x="4162993" y="3796915"/>
              <a:ext cx="1928073" cy="948704"/>
            </a:xfrm>
            <a:custGeom>
              <a:avLst/>
              <a:gdLst>
                <a:gd name="connsiteX0" fmla="*/ 2806065 w 2808827"/>
                <a:gd name="connsiteY0" fmla="*/ 647795 h 1382077"/>
                <a:gd name="connsiteX1" fmla="*/ 2808827 w 2808827"/>
                <a:gd name="connsiteY1" fmla="*/ 1382078 h 1382077"/>
                <a:gd name="connsiteX2" fmla="*/ 2762 w 2808827"/>
                <a:gd name="connsiteY2" fmla="*/ 734282 h 1382077"/>
                <a:gd name="connsiteX3" fmla="*/ 0 w 2808827"/>
                <a:gd name="connsiteY3" fmla="*/ 0 h 1382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8827" h="1382077" extrusionOk="0">
                  <a:moveTo>
                    <a:pt x="2806065" y="647795"/>
                  </a:moveTo>
                  <a:lnTo>
                    <a:pt x="2808827" y="1382078"/>
                  </a:lnTo>
                  <a:lnTo>
                    <a:pt x="2762" y="7342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s-PE" sz="2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Forma libre: forma 24"/>
            <p:cNvSpPr/>
            <p:nvPr/>
          </p:nvSpPr>
          <p:spPr bwMode="auto">
            <a:xfrm>
              <a:off x="4162993" y="3331586"/>
              <a:ext cx="3822476" cy="909997"/>
            </a:xfrm>
            <a:custGeom>
              <a:avLst/>
              <a:gdLst>
                <a:gd name="connsiteX0" fmla="*/ 5568601 w 5568600"/>
                <a:gd name="connsiteY0" fmla="*/ 647795 h 1325689"/>
                <a:gd name="connsiteX1" fmla="*/ 2806065 w 5568600"/>
                <a:gd name="connsiteY1" fmla="*/ 1325690 h 1325689"/>
                <a:gd name="connsiteX2" fmla="*/ 0 w 5568600"/>
                <a:gd name="connsiteY2" fmla="*/ 677894 h 1325689"/>
                <a:gd name="connsiteX3" fmla="*/ 2762536 w 5568600"/>
                <a:gd name="connsiteY3" fmla="*/ 0 h 132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68600" h="1325689" extrusionOk="0">
                  <a:moveTo>
                    <a:pt x="5568601" y="647795"/>
                  </a:moveTo>
                  <a:lnTo>
                    <a:pt x="2806065" y="1325690"/>
                  </a:lnTo>
                  <a:lnTo>
                    <a:pt x="0" y="677894"/>
                  </a:lnTo>
                  <a:lnTo>
                    <a:pt x="2762536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s-PE" sz="2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CuadroTexto 5"/>
            <p:cNvSpPr txBox="1"/>
            <p:nvPr/>
          </p:nvSpPr>
          <p:spPr bwMode="auto">
            <a:xfrm rot="20822240">
              <a:off x="7312909" y="3870111"/>
              <a:ext cx="679443" cy="4728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i="1" u="none" strike="noStrike" cap="none" spc="0">
                  <a:ln>
                    <a:noFill/>
                  </a:ln>
                  <a:solidFill>
                    <a:prstClr val="white"/>
                  </a:solidFill>
                  <a:latin typeface="Segoe UI"/>
                  <a:ea typeface="+mn-ea"/>
                  <a:cs typeface="Segoe UI"/>
                </a:rPr>
                <a:t>03</a:t>
              </a:r>
              <a:endParaRPr/>
            </a:p>
          </p:txBody>
        </p:sp>
        <p:sp>
          <p:nvSpPr>
            <p:cNvPr id="27" name="Forma libre: forma 26"/>
            <p:cNvSpPr/>
            <p:nvPr/>
          </p:nvSpPr>
          <p:spPr bwMode="auto">
            <a:xfrm>
              <a:off x="6089170" y="2557054"/>
              <a:ext cx="1898193" cy="969365"/>
            </a:xfrm>
            <a:custGeom>
              <a:avLst/>
              <a:gdLst>
                <a:gd name="connsiteX0" fmla="*/ 2762536 w 2765297"/>
                <a:gd name="connsiteY0" fmla="*/ 0 h 1412176"/>
                <a:gd name="connsiteX1" fmla="*/ 2765298 w 2765297"/>
                <a:gd name="connsiteY1" fmla="*/ 734282 h 1412176"/>
                <a:gd name="connsiteX2" fmla="*/ 2762 w 2765297"/>
                <a:gd name="connsiteY2" fmla="*/ 1412177 h 1412176"/>
                <a:gd name="connsiteX3" fmla="*/ 0 w 2765297"/>
                <a:gd name="connsiteY3" fmla="*/ 677894 h 141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65297" h="1412176" extrusionOk="0">
                  <a:moveTo>
                    <a:pt x="2762536" y="0"/>
                  </a:moveTo>
                  <a:lnTo>
                    <a:pt x="2765298" y="734282"/>
                  </a:lnTo>
                  <a:lnTo>
                    <a:pt x="2762" y="1412177"/>
                  </a:lnTo>
                  <a:lnTo>
                    <a:pt x="0" y="67789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s-PE" sz="2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Forma libre: forma 27"/>
            <p:cNvSpPr/>
            <p:nvPr/>
          </p:nvSpPr>
          <p:spPr bwMode="auto">
            <a:xfrm>
              <a:off x="4162993" y="2577715"/>
              <a:ext cx="1928073" cy="948704"/>
            </a:xfrm>
            <a:custGeom>
              <a:avLst/>
              <a:gdLst>
                <a:gd name="connsiteX0" fmla="*/ 2806065 w 2808827"/>
                <a:gd name="connsiteY0" fmla="*/ 647795 h 1382077"/>
                <a:gd name="connsiteX1" fmla="*/ 2808827 w 2808827"/>
                <a:gd name="connsiteY1" fmla="*/ 1382078 h 1382077"/>
                <a:gd name="connsiteX2" fmla="*/ 2762 w 2808827"/>
                <a:gd name="connsiteY2" fmla="*/ 734282 h 1382077"/>
                <a:gd name="connsiteX3" fmla="*/ 0 w 2808827"/>
                <a:gd name="connsiteY3" fmla="*/ 0 h 1382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8827" h="1382077" extrusionOk="0">
                  <a:moveTo>
                    <a:pt x="2806065" y="647795"/>
                  </a:moveTo>
                  <a:lnTo>
                    <a:pt x="2808827" y="1382078"/>
                  </a:lnTo>
                  <a:lnTo>
                    <a:pt x="2762" y="7342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s-PE" sz="2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Forma libre: forma 28"/>
            <p:cNvSpPr/>
            <p:nvPr/>
          </p:nvSpPr>
          <p:spPr bwMode="auto">
            <a:xfrm>
              <a:off x="4162993" y="2112384"/>
              <a:ext cx="3822476" cy="909997"/>
            </a:xfrm>
            <a:custGeom>
              <a:avLst/>
              <a:gdLst>
                <a:gd name="connsiteX0" fmla="*/ 5568601 w 5568600"/>
                <a:gd name="connsiteY0" fmla="*/ 647795 h 1325689"/>
                <a:gd name="connsiteX1" fmla="*/ 2806065 w 5568600"/>
                <a:gd name="connsiteY1" fmla="*/ 1325690 h 1325689"/>
                <a:gd name="connsiteX2" fmla="*/ 0 w 5568600"/>
                <a:gd name="connsiteY2" fmla="*/ 677894 h 1325689"/>
                <a:gd name="connsiteX3" fmla="*/ 2762536 w 5568600"/>
                <a:gd name="connsiteY3" fmla="*/ 0 h 132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68600" h="1325689" extrusionOk="0">
                  <a:moveTo>
                    <a:pt x="5568601" y="647795"/>
                  </a:moveTo>
                  <a:lnTo>
                    <a:pt x="2806065" y="1325690"/>
                  </a:lnTo>
                  <a:lnTo>
                    <a:pt x="0" y="677894"/>
                  </a:lnTo>
                  <a:lnTo>
                    <a:pt x="2762536" y="0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s-PE" sz="2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CuadroTexto 4"/>
            <p:cNvSpPr txBox="1"/>
            <p:nvPr/>
          </p:nvSpPr>
          <p:spPr bwMode="auto">
            <a:xfrm rot="20762305">
              <a:off x="7320803" y="2640481"/>
              <a:ext cx="679443" cy="4728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i="1" u="none" strike="noStrike" cap="none" spc="0">
                  <a:ln>
                    <a:noFill/>
                  </a:ln>
                  <a:solidFill>
                    <a:prstClr val="white"/>
                  </a:solidFill>
                  <a:latin typeface="Segoe UI"/>
                  <a:ea typeface="+mn-ea"/>
                  <a:cs typeface="Segoe UI"/>
                </a:rPr>
                <a:t>02</a:t>
              </a:r>
              <a:endParaRPr/>
            </a:p>
          </p:txBody>
        </p:sp>
        <p:sp>
          <p:nvSpPr>
            <p:cNvPr id="31" name="Forma libre: forma 30"/>
            <p:cNvSpPr/>
            <p:nvPr/>
          </p:nvSpPr>
          <p:spPr bwMode="auto">
            <a:xfrm>
              <a:off x="6089170" y="1337852"/>
              <a:ext cx="1898193" cy="969365"/>
            </a:xfrm>
            <a:custGeom>
              <a:avLst/>
              <a:gdLst>
                <a:gd name="connsiteX0" fmla="*/ 2762536 w 2765297"/>
                <a:gd name="connsiteY0" fmla="*/ 0 h 1412176"/>
                <a:gd name="connsiteX1" fmla="*/ 2765298 w 2765297"/>
                <a:gd name="connsiteY1" fmla="*/ 734282 h 1412176"/>
                <a:gd name="connsiteX2" fmla="*/ 2762 w 2765297"/>
                <a:gd name="connsiteY2" fmla="*/ 1412177 h 1412176"/>
                <a:gd name="connsiteX3" fmla="*/ 0 w 2765297"/>
                <a:gd name="connsiteY3" fmla="*/ 677894 h 141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65297" h="1412176" extrusionOk="0">
                  <a:moveTo>
                    <a:pt x="2762536" y="0"/>
                  </a:moveTo>
                  <a:lnTo>
                    <a:pt x="2765298" y="734282"/>
                  </a:lnTo>
                  <a:lnTo>
                    <a:pt x="2762" y="1412177"/>
                  </a:lnTo>
                  <a:lnTo>
                    <a:pt x="0" y="67789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s-PE" sz="2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Forma libre: forma 31"/>
            <p:cNvSpPr/>
            <p:nvPr/>
          </p:nvSpPr>
          <p:spPr bwMode="auto">
            <a:xfrm>
              <a:off x="4162993" y="1358513"/>
              <a:ext cx="1928073" cy="948704"/>
            </a:xfrm>
            <a:custGeom>
              <a:avLst/>
              <a:gdLst>
                <a:gd name="connsiteX0" fmla="*/ 2806065 w 2808827"/>
                <a:gd name="connsiteY0" fmla="*/ 647795 h 1382077"/>
                <a:gd name="connsiteX1" fmla="*/ 2808827 w 2808827"/>
                <a:gd name="connsiteY1" fmla="*/ 1382078 h 1382077"/>
                <a:gd name="connsiteX2" fmla="*/ 2762 w 2808827"/>
                <a:gd name="connsiteY2" fmla="*/ 734282 h 1382077"/>
                <a:gd name="connsiteX3" fmla="*/ 0 w 2808827"/>
                <a:gd name="connsiteY3" fmla="*/ 0 h 1382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8827" h="1382077" extrusionOk="0">
                  <a:moveTo>
                    <a:pt x="2806065" y="647795"/>
                  </a:moveTo>
                  <a:lnTo>
                    <a:pt x="2808827" y="1382078"/>
                  </a:lnTo>
                  <a:lnTo>
                    <a:pt x="2762" y="7342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s-PE" sz="2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Forma libre: forma 32"/>
            <p:cNvSpPr/>
            <p:nvPr/>
          </p:nvSpPr>
          <p:spPr bwMode="auto">
            <a:xfrm>
              <a:off x="4162993" y="893184"/>
              <a:ext cx="3822476" cy="909997"/>
            </a:xfrm>
            <a:custGeom>
              <a:avLst/>
              <a:gdLst>
                <a:gd name="connsiteX0" fmla="*/ 5568601 w 5568600"/>
                <a:gd name="connsiteY0" fmla="*/ 647795 h 1325689"/>
                <a:gd name="connsiteX1" fmla="*/ 2806065 w 5568600"/>
                <a:gd name="connsiteY1" fmla="*/ 1325690 h 1325689"/>
                <a:gd name="connsiteX2" fmla="*/ 0 w 5568600"/>
                <a:gd name="connsiteY2" fmla="*/ 677894 h 1325689"/>
                <a:gd name="connsiteX3" fmla="*/ 2762536 w 5568600"/>
                <a:gd name="connsiteY3" fmla="*/ 0 h 132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68600" h="1325689" extrusionOk="0">
                  <a:moveTo>
                    <a:pt x="5568601" y="647795"/>
                  </a:moveTo>
                  <a:lnTo>
                    <a:pt x="2806065" y="1325690"/>
                  </a:lnTo>
                  <a:lnTo>
                    <a:pt x="0" y="677894"/>
                  </a:lnTo>
                  <a:lnTo>
                    <a:pt x="2762536" y="0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s-PE" sz="24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CuadroTexto 1"/>
            <p:cNvSpPr txBox="1"/>
            <p:nvPr/>
          </p:nvSpPr>
          <p:spPr bwMode="auto">
            <a:xfrm rot="20845204">
              <a:off x="7364702" y="1395888"/>
              <a:ext cx="679443" cy="4728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000" b="1" i="1" u="none" strike="noStrike" cap="none" spc="0">
                  <a:ln>
                    <a:noFill/>
                  </a:ln>
                  <a:solidFill>
                    <a:prstClr val="white"/>
                  </a:solidFill>
                  <a:latin typeface="Segoe UI"/>
                  <a:ea typeface="+mn-ea"/>
                  <a:cs typeface="Segoe UI"/>
                </a:rPr>
                <a:t>01</a:t>
              </a:r>
              <a:endParaRPr/>
            </a:p>
          </p:txBody>
        </p:sp>
        <p:cxnSp>
          <p:nvCxnSpPr>
            <p:cNvPr id="15" name="Straight Connector 14"/>
            <p:cNvCxnSpPr>
              <a:cxnSpLocks/>
              <a:endCxn id="26" idx="6"/>
            </p:cNvCxnSpPr>
            <p:nvPr/>
          </p:nvCxnSpPr>
          <p:spPr bwMode="auto">
            <a:xfrm flipH="1">
              <a:off x="2743655" y="1604384"/>
              <a:ext cx="1416051" cy="0"/>
            </a:xfrm>
            <a:prstGeom prst="line">
              <a:avLst/>
            </a:prstGeom>
            <a:ln w="28575">
              <a:solidFill>
                <a:srgbClr val="0E73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/>
            <p:cNvSpPr/>
            <p:nvPr/>
          </p:nvSpPr>
          <p:spPr bwMode="auto">
            <a:xfrm>
              <a:off x="2635706" y="1550411"/>
              <a:ext cx="107949" cy="107949"/>
            </a:xfrm>
            <a:prstGeom prst="ellipse">
              <a:avLst/>
            </a:prstGeom>
            <a:noFill/>
            <a:ln>
              <a:solidFill>
                <a:srgbClr val="0E73A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n-US" sz="24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9" name="Straight Connector 38"/>
            <p:cNvCxnSpPr>
              <a:cxnSpLocks/>
              <a:endCxn id="40" idx="6"/>
            </p:cNvCxnSpPr>
            <p:nvPr/>
          </p:nvCxnSpPr>
          <p:spPr bwMode="auto">
            <a:xfrm flipH="1">
              <a:off x="2743655" y="2787727"/>
              <a:ext cx="1416051" cy="0"/>
            </a:xfrm>
            <a:prstGeom prst="line">
              <a:avLst/>
            </a:prstGeom>
            <a:ln w="28575">
              <a:solidFill>
                <a:srgbClr val="1A749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/>
            <p:cNvSpPr/>
            <p:nvPr/>
          </p:nvSpPr>
          <p:spPr bwMode="auto">
            <a:xfrm>
              <a:off x="2635706" y="2733752"/>
              <a:ext cx="107949" cy="107949"/>
            </a:xfrm>
            <a:prstGeom prst="ellipse">
              <a:avLst/>
            </a:prstGeom>
            <a:noFill/>
            <a:ln>
              <a:solidFill>
                <a:srgbClr val="1A749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n-US" sz="24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2" name="Straight Connector 41"/>
            <p:cNvCxnSpPr>
              <a:cxnSpLocks/>
              <a:endCxn id="43" idx="6"/>
            </p:cNvCxnSpPr>
            <p:nvPr/>
          </p:nvCxnSpPr>
          <p:spPr bwMode="auto">
            <a:xfrm flipH="1">
              <a:off x="2743655" y="4049956"/>
              <a:ext cx="1416051" cy="0"/>
            </a:xfrm>
            <a:prstGeom prst="line">
              <a:avLst/>
            </a:prstGeom>
            <a:ln w="28575">
              <a:solidFill>
                <a:srgbClr val="0059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Oval 42"/>
            <p:cNvSpPr/>
            <p:nvPr/>
          </p:nvSpPr>
          <p:spPr bwMode="auto">
            <a:xfrm>
              <a:off x="2635706" y="3995983"/>
              <a:ext cx="107949" cy="107949"/>
            </a:xfrm>
            <a:prstGeom prst="ellipse">
              <a:avLst/>
            </a:prstGeom>
            <a:noFill/>
            <a:ln>
              <a:solidFill>
                <a:srgbClr val="0059B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n-US" sz="24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5" name="Straight Connector 44"/>
            <p:cNvCxnSpPr>
              <a:cxnSpLocks/>
              <a:endCxn id="46" idx="6"/>
            </p:cNvCxnSpPr>
            <p:nvPr/>
          </p:nvCxnSpPr>
          <p:spPr bwMode="auto">
            <a:xfrm flipH="1">
              <a:off x="2743655" y="5297844"/>
              <a:ext cx="1416051" cy="0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/>
            <p:cNvSpPr/>
            <p:nvPr/>
          </p:nvSpPr>
          <p:spPr bwMode="auto">
            <a:xfrm>
              <a:off x="2635706" y="5243870"/>
              <a:ext cx="107949" cy="107949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en-US" sz="2400" b="0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5" name="Google Shape;668;p28"/>
          <p:cNvSpPr txBox="1"/>
          <p:nvPr/>
        </p:nvSpPr>
        <p:spPr bwMode="auto">
          <a:xfrm>
            <a:off x="623332" y="675227"/>
            <a:ext cx="11507637" cy="78290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spcFirstLastPara="1" wrap="square" lIns="121896" tIns="121896" rIns="121896" bIns="121896" anchor="b" anchorCtr="0">
            <a:noAutofit/>
          </a:bodyPr>
          <a:lstStyle>
            <a:lvl1pPr lvl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8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9pPr>
          </a:lstStyle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280150" algn="l"/>
              </a:tabLst>
              <a:defRPr/>
            </a:pPr>
            <a:r>
              <a:rPr lang="ru-RU" sz="25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j-ea"/>
                <a:cs typeface="Arial"/>
              </a:rPr>
              <a:t>Региональный проектный офис </a:t>
            </a:r>
            <a:endParaRPr/>
          </a:p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280150" algn="l"/>
              </a:tabLst>
              <a:defRPr/>
            </a:pPr>
            <a:r>
              <a:rPr lang="ru-RU" sz="16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j-ea"/>
                <a:cs typeface="Arial"/>
              </a:rPr>
              <a:t>(центр компетенций по внедрению бережливых технологий)</a:t>
            </a:r>
            <a:endParaRPr/>
          </a:p>
        </p:txBody>
      </p:sp>
      <p:sp>
        <p:nvSpPr>
          <p:cNvPr id="36" name="SlideModel shp215"/>
          <p:cNvSpPr txBox="1"/>
          <p:nvPr/>
        </p:nvSpPr>
        <p:spPr bwMode="auto">
          <a:xfrm>
            <a:off x="121862" y="1906941"/>
            <a:ext cx="4384776" cy="969496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>
              <a:lnSpc>
                <a:spcPct val="120000"/>
              </a:lnSpc>
              <a:spcBef>
                <a:spcPts val="0"/>
              </a:spcBef>
              <a:buFont typeface="Arial"/>
              <a:buNone/>
              <a:defRPr sz="24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>
              <a:lnSpc>
                <a:spcPct val="130000"/>
              </a:lnSpc>
              <a:spcBef>
                <a:spcPts val="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>
              <a:lnSpc>
                <a:spcPct val="130000"/>
              </a:lnSpc>
              <a:spcBef>
                <a:spcPts val="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>
              <a:lnSpc>
                <a:spcPct val="130000"/>
              </a:lnSpc>
              <a:spcBef>
                <a:spcPts val="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>
              <a:lnSpc>
                <a:spcPct val="130000"/>
              </a:lnSpc>
              <a:spcBef>
                <a:spcPts val="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>
              <a:spcBef>
                <a:spcPts val="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>
              <a:spcBef>
                <a:spcPts val="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>
              <a:spcBef>
                <a:spcPts val="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>
              <a:spcBef>
                <a:spcPts val="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63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ru-RU" sz="1500" b="0" i="0" u="none" strike="noStrike" cap="none" spc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Raleway"/>
                <a:ea typeface="+mn-ea"/>
                <a:cs typeface="Tahoma"/>
              </a:rPr>
              <a:t>Организационно-методическая поддержка общеобразовательных организаций в системной работе по сокращению отчетности </a:t>
            </a:r>
            <a:br>
              <a:rPr lang="ru-RU" sz="1500" b="0" i="0" u="none" strike="noStrike" cap="none" spc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Raleway"/>
                <a:ea typeface="+mn-ea"/>
                <a:cs typeface="Tahoma"/>
              </a:rPr>
            </a:br>
            <a:r>
              <a:rPr lang="ru-RU" sz="1500" b="0" i="0" u="none" strike="noStrike" cap="none" spc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Raleway"/>
                <a:ea typeface="+mn-ea"/>
                <a:cs typeface="Tahoma"/>
              </a:rPr>
              <a:t>и реализации бережливых проектов</a:t>
            </a:r>
            <a:endParaRPr/>
          </a:p>
        </p:txBody>
      </p:sp>
      <p:sp>
        <p:nvSpPr>
          <p:cNvPr id="37" name="SlideModel shp215"/>
          <p:cNvSpPr txBox="1"/>
          <p:nvPr/>
        </p:nvSpPr>
        <p:spPr bwMode="auto">
          <a:xfrm>
            <a:off x="129704" y="3121056"/>
            <a:ext cx="4133229" cy="969496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>
              <a:lnSpc>
                <a:spcPct val="120000"/>
              </a:lnSpc>
              <a:spcBef>
                <a:spcPts val="0"/>
              </a:spcBef>
              <a:buFont typeface="Arial"/>
              <a:buNone/>
              <a:defRPr sz="24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>
              <a:lnSpc>
                <a:spcPct val="130000"/>
              </a:lnSpc>
              <a:spcBef>
                <a:spcPts val="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>
              <a:lnSpc>
                <a:spcPct val="130000"/>
              </a:lnSpc>
              <a:spcBef>
                <a:spcPts val="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>
              <a:lnSpc>
                <a:spcPct val="130000"/>
              </a:lnSpc>
              <a:spcBef>
                <a:spcPts val="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>
              <a:lnSpc>
                <a:spcPct val="130000"/>
              </a:lnSpc>
              <a:spcBef>
                <a:spcPts val="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>
              <a:spcBef>
                <a:spcPts val="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>
              <a:spcBef>
                <a:spcPts val="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>
              <a:spcBef>
                <a:spcPts val="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>
              <a:spcBef>
                <a:spcPts val="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8763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ru-RU" sz="1500" b="0" i="0" u="none" strike="noStrike" cap="none" spc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Raleway"/>
                <a:ea typeface="+mn-ea"/>
                <a:cs typeface="Tahoma"/>
              </a:rPr>
              <a:t>Повышение компетентности сотрудников ОО по внедрению и реализации бережливых технологий в сфере образования (проект «Бережная школа»)</a:t>
            </a:r>
            <a:endParaRPr lang="ru-RU" sz="1500" b="0" i="0" u="none" strike="noStrike" cap="none" spc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latin typeface="Raleway"/>
              <a:ea typeface="+mn-ea"/>
            </a:endParaRPr>
          </a:p>
        </p:txBody>
      </p:sp>
      <p:sp>
        <p:nvSpPr>
          <p:cNvPr id="47" name="SlideModel shp215"/>
          <p:cNvSpPr txBox="1"/>
          <p:nvPr/>
        </p:nvSpPr>
        <p:spPr bwMode="auto">
          <a:xfrm>
            <a:off x="121862" y="4476481"/>
            <a:ext cx="4147635" cy="738664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>
              <a:lnSpc>
                <a:spcPct val="120000"/>
              </a:lnSpc>
              <a:spcBef>
                <a:spcPts val="0"/>
              </a:spcBef>
              <a:buFont typeface="Arial"/>
              <a:buNone/>
              <a:defRPr sz="24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>
              <a:lnSpc>
                <a:spcPct val="130000"/>
              </a:lnSpc>
              <a:spcBef>
                <a:spcPts val="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>
              <a:lnSpc>
                <a:spcPct val="130000"/>
              </a:lnSpc>
              <a:spcBef>
                <a:spcPts val="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>
              <a:lnSpc>
                <a:spcPct val="130000"/>
              </a:lnSpc>
              <a:spcBef>
                <a:spcPts val="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>
              <a:lnSpc>
                <a:spcPct val="130000"/>
              </a:lnSpc>
              <a:spcBef>
                <a:spcPts val="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>
              <a:spcBef>
                <a:spcPts val="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>
              <a:spcBef>
                <a:spcPts val="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>
              <a:spcBef>
                <a:spcPts val="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>
              <a:spcBef>
                <a:spcPts val="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108763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ru-RU" sz="1500" b="0" i="0" u="none" strike="noStrike" cap="none" spc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Raleway"/>
                <a:ea typeface="+mn-ea"/>
                <a:cs typeface="Tahoma"/>
              </a:rPr>
              <a:t>Представление для тиражирования </a:t>
            </a:r>
            <a:br>
              <a:rPr lang="ru-RU" sz="1500" b="0" i="0" u="none" strike="noStrike" cap="none" spc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Raleway"/>
                <a:ea typeface="+mn-ea"/>
                <a:cs typeface="Tahoma"/>
              </a:rPr>
            </a:br>
            <a:r>
              <a:rPr lang="ru-RU" sz="1500" b="0" i="0" u="none" strike="noStrike" cap="none" spc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Raleway"/>
                <a:ea typeface="+mn-ea"/>
                <a:cs typeface="Tahoma"/>
              </a:rPr>
              <a:t>лучших практик внедрения методов </a:t>
            </a:r>
            <a:br>
              <a:rPr lang="ru-RU" sz="1500" b="0" i="0" u="none" strike="noStrike" cap="none" spc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Raleway"/>
                <a:ea typeface="+mn-ea"/>
                <a:cs typeface="Tahoma"/>
              </a:rPr>
            </a:br>
            <a:r>
              <a:rPr lang="ru-RU" sz="1500" b="0" i="0" u="none" strike="noStrike" cap="none" spc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Raleway"/>
                <a:ea typeface="+mn-ea"/>
                <a:cs typeface="Tahoma"/>
              </a:rPr>
              <a:t>и инструментов БП</a:t>
            </a:r>
            <a:endParaRPr/>
          </a:p>
        </p:txBody>
      </p:sp>
      <p:sp>
        <p:nvSpPr>
          <p:cNvPr id="48" name="Прямоугольник 47"/>
          <p:cNvSpPr/>
          <p:nvPr/>
        </p:nvSpPr>
        <p:spPr bwMode="auto">
          <a:xfrm>
            <a:off x="86367" y="5437299"/>
            <a:ext cx="409030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500" b="0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Проведение мониторинга показателей проекта «</a:t>
            </a:r>
            <a:r>
              <a:rPr lang="ru-RU" sz="1500" b="0" i="0" u="none" strike="noStrike" cap="none" spc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Raleway"/>
                <a:ea typeface="+mn-ea"/>
                <a:cs typeface="Tahoma"/>
              </a:rPr>
              <a:t>Бережная школа»</a:t>
            </a:r>
            <a:endParaRPr/>
          </a:p>
        </p:txBody>
      </p:sp>
      <p:sp>
        <p:nvSpPr>
          <p:cNvPr id="59" name="Diamond 290"/>
          <p:cNvSpPr/>
          <p:nvPr/>
        </p:nvSpPr>
        <p:spPr bwMode="auto">
          <a:xfrm>
            <a:off x="8907209" y="5383662"/>
            <a:ext cx="693647" cy="662310"/>
          </a:xfrm>
          <a:prstGeom prst="diamond">
            <a:avLst/>
          </a:prstGeom>
          <a:solidFill>
            <a:srgbClr val="007A3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anchor="ctr">
            <a:normAutofit lnSpcReduction="10000"/>
          </a:bodyPr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400" b="0" i="0" u="none" strike="noStrike" cap="none" spc="0">
                <a:ln>
                  <a:noFill/>
                </a:ln>
                <a:solidFill>
                  <a:srgbClr val="FFFFFF"/>
                </a:solidFill>
                <a:latin typeface="Impact"/>
                <a:ea typeface="微软雅黑"/>
                <a:cs typeface="+mn-cs"/>
              </a:rPr>
              <a:t>2</a:t>
            </a:r>
            <a:endParaRPr lang="en-US" sz="2400" b="0" i="0" u="none" strike="noStrike" cap="none" spc="0">
              <a:ln>
                <a:noFill/>
              </a:ln>
              <a:solidFill>
                <a:srgbClr val="FFFFFF"/>
              </a:solidFill>
              <a:latin typeface="Impact"/>
              <a:ea typeface="微软雅黑"/>
              <a:cs typeface="+mn-cs"/>
            </a:endParaRPr>
          </a:p>
        </p:txBody>
      </p:sp>
      <p:sp>
        <p:nvSpPr>
          <p:cNvPr id="60" name="Прямоугольник 59"/>
          <p:cNvSpPr/>
          <p:nvPr/>
        </p:nvSpPr>
        <p:spPr bwMode="auto">
          <a:xfrm>
            <a:off x="8112208" y="5560929"/>
            <a:ext cx="13788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Calibri"/>
                <a:cs typeface="+mn-cs"/>
              </a:rPr>
              <a:t>Каждые  </a:t>
            </a: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Raleway"/>
              <a:ea typeface="+mn-ea"/>
              <a:cs typeface="+mn-cs"/>
            </a:endParaRPr>
          </a:p>
        </p:txBody>
      </p:sp>
      <p:sp>
        <p:nvSpPr>
          <p:cNvPr id="61" name="Прямоугольник 60"/>
          <p:cNvSpPr/>
          <p:nvPr/>
        </p:nvSpPr>
        <p:spPr bwMode="auto">
          <a:xfrm>
            <a:off x="584807" y="5878205"/>
            <a:ext cx="47962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- обученные сотрудники общеобразовательных организаций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- количество реализованных бережливых проектов</a:t>
            </a:r>
            <a:endParaRPr/>
          </a:p>
        </p:txBody>
      </p:sp>
      <p:sp>
        <p:nvSpPr>
          <p:cNvPr id="63" name="Diamond 290"/>
          <p:cNvSpPr/>
          <p:nvPr/>
        </p:nvSpPr>
        <p:spPr bwMode="auto">
          <a:xfrm>
            <a:off x="8874874" y="3058756"/>
            <a:ext cx="693647" cy="662310"/>
          </a:xfrm>
          <a:prstGeom prst="diamond">
            <a:avLst/>
          </a:prstGeom>
          <a:solidFill>
            <a:srgbClr val="007A3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anchor="ctr">
            <a:normAutofit lnSpcReduction="10000"/>
          </a:bodyPr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400" b="0" i="0" u="none" strike="noStrike" cap="none" spc="0">
                <a:ln>
                  <a:noFill/>
                </a:ln>
                <a:solidFill>
                  <a:srgbClr val="FFFFFF"/>
                </a:solidFill>
                <a:latin typeface="Impact"/>
                <a:ea typeface="微软雅黑"/>
                <a:cs typeface="+mn-cs"/>
              </a:rPr>
              <a:t>100</a:t>
            </a:r>
            <a:endParaRPr lang="en-US" sz="2400" b="0" i="0" u="none" strike="noStrike" cap="none" spc="0">
              <a:ln>
                <a:noFill/>
              </a:ln>
              <a:solidFill>
                <a:srgbClr val="FFFFFF"/>
              </a:solidFill>
              <a:latin typeface="Impact"/>
              <a:ea typeface="微软雅黑"/>
              <a:cs typeface="+mn-cs"/>
            </a:endParaRPr>
          </a:p>
        </p:txBody>
      </p:sp>
      <p:sp>
        <p:nvSpPr>
          <p:cNvPr id="64" name="Прямоугольник 63"/>
          <p:cNvSpPr/>
          <p:nvPr/>
        </p:nvSpPr>
        <p:spPr bwMode="auto">
          <a:xfrm>
            <a:off x="8185468" y="3226388"/>
            <a:ext cx="13788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Более</a:t>
            </a: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Calibri"/>
                <a:cs typeface="+mn-cs"/>
              </a:rPr>
              <a:t> </a:t>
            </a: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Raleway"/>
              <a:ea typeface="+mn-ea"/>
              <a:cs typeface="+mn-cs"/>
            </a:endParaRPr>
          </a:p>
        </p:txBody>
      </p:sp>
      <p:sp>
        <p:nvSpPr>
          <p:cNvPr id="65" name="Прямоугольник 64"/>
          <p:cNvSpPr/>
          <p:nvPr/>
        </p:nvSpPr>
        <p:spPr bwMode="auto">
          <a:xfrm>
            <a:off x="9627451" y="3042322"/>
            <a:ext cx="24170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Руководителей пилотных школ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до 01.01.2025 г.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 </a:t>
            </a:r>
            <a:endParaRPr/>
          </a:p>
        </p:txBody>
      </p:sp>
      <p:sp>
        <p:nvSpPr>
          <p:cNvPr id="66" name="Diamond 290"/>
          <p:cNvSpPr/>
          <p:nvPr/>
        </p:nvSpPr>
        <p:spPr bwMode="auto">
          <a:xfrm>
            <a:off x="8880970" y="2059012"/>
            <a:ext cx="693647" cy="662310"/>
          </a:xfrm>
          <a:prstGeom prst="diamond">
            <a:avLst/>
          </a:prstGeom>
          <a:solidFill>
            <a:srgbClr val="007A3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anchor="ctr">
            <a:normAutofit lnSpcReduction="10000"/>
          </a:bodyPr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400" b="0" i="0" u="none" strike="noStrike" cap="none" spc="0">
                <a:ln>
                  <a:noFill/>
                </a:ln>
                <a:solidFill>
                  <a:srgbClr val="FFFFFF"/>
                </a:solidFill>
                <a:latin typeface="Impact"/>
                <a:ea typeface="微软雅黑"/>
                <a:cs typeface="+mn-cs"/>
              </a:rPr>
              <a:t>20</a:t>
            </a:r>
            <a:r>
              <a:rPr lang="en-US" sz="2400" b="0" i="0" u="none" strike="noStrike" cap="none" spc="0">
                <a:ln>
                  <a:noFill/>
                </a:ln>
                <a:solidFill>
                  <a:srgbClr val="FFFFFF"/>
                </a:solidFill>
                <a:latin typeface="Impact"/>
                <a:ea typeface="微软雅黑"/>
                <a:cs typeface="+mn-cs"/>
              </a:rPr>
              <a:t>0</a:t>
            </a:r>
            <a:endParaRPr/>
          </a:p>
        </p:txBody>
      </p:sp>
      <p:sp>
        <p:nvSpPr>
          <p:cNvPr id="67" name="Прямоугольник 66"/>
          <p:cNvSpPr/>
          <p:nvPr/>
        </p:nvSpPr>
        <p:spPr bwMode="auto">
          <a:xfrm>
            <a:off x="8191564" y="2226644"/>
            <a:ext cx="13788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Более</a:t>
            </a: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Calibri"/>
                <a:cs typeface="+mn-cs"/>
              </a:rPr>
              <a:t> </a:t>
            </a: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Raleway"/>
              <a:ea typeface="+mn-ea"/>
              <a:cs typeface="+mn-cs"/>
            </a:endParaRPr>
          </a:p>
        </p:txBody>
      </p:sp>
      <p:sp>
        <p:nvSpPr>
          <p:cNvPr id="68" name="Прямоугольник 67"/>
          <p:cNvSpPr/>
          <p:nvPr/>
        </p:nvSpPr>
        <p:spPr bwMode="auto">
          <a:xfrm>
            <a:off x="9564279" y="1484784"/>
            <a:ext cx="278926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Сотрудников </a:t>
            </a:r>
            <a:r>
              <a:rPr lang="ru-RU" sz="1800" b="1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команд пилотных школ –</a:t>
            </a:r>
            <a:r>
              <a:rPr lang="ru-RU" sz="140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 участники практико-ориентированных семинаров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до 01.01.2025 г.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 </a:t>
            </a:r>
            <a:endParaRPr/>
          </a:p>
        </p:txBody>
      </p:sp>
      <p:sp>
        <p:nvSpPr>
          <p:cNvPr id="69" name="Diamond 290"/>
          <p:cNvSpPr/>
          <p:nvPr/>
        </p:nvSpPr>
        <p:spPr bwMode="auto">
          <a:xfrm>
            <a:off x="8911450" y="4274908"/>
            <a:ext cx="693647" cy="662310"/>
          </a:xfrm>
          <a:prstGeom prst="diamond">
            <a:avLst/>
          </a:prstGeom>
          <a:solidFill>
            <a:srgbClr val="007A3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anchor="ctr">
            <a:normAutofit lnSpcReduction="10000"/>
          </a:bodyPr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400" b="0" i="0" u="none" strike="noStrike" cap="none" spc="0">
                <a:ln>
                  <a:noFill/>
                </a:ln>
                <a:solidFill>
                  <a:srgbClr val="FFFFFF"/>
                </a:solidFill>
                <a:latin typeface="Impact"/>
                <a:ea typeface="微软雅黑"/>
                <a:cs typeface="+mn-cs"/>
              </a:rPr>
              <a:t>!</a:t>
            </a:r>
            <a:endParaRPr lang="en-US" sz="2400" b="0" i="0" u="none" strike="noStrike" cap="none" spc="0">
              <a:ln>
                <a:noFill/>
              </a:ln>
              <a:solidFill>
                <a:srgbClr val="FFFFFF"/>
              </a:solidFill>
              <a:latin typeface="Impact"/>
              <a:ea typeface="微软雅黑"/>
              <a:cs typeface="+mn-cs"/>
            </a:endParaRPr>
          </a:p>
        </p:txBody>
      </p:sp>
      <p:sp>
        <p:nvSpPr>
          <p:cNvPr id="71" name="Прямоугольник 70"/>
          <p:cNvSpPr/>
          <p:nvPr/>
        </p:nvSpPr>
        <p:spPr bwMode="auto">
          <a:xfrm>
            <a:off x="9708752" y="5430207"/>
            <a:ext cx="24170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недели 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в течении 24-25 уч.г.</a:t>
            </a:r>
            <a:endParaRPr/>
          </a:p>
        </p:txBody>
      </p:sp>
      <p:sp>
        <p:nvSpPr>
          <p:cNvPr id="72" name="Прямоугольник 71"/>
          <p:cNvSpPr/>
          <p:nvPr/>
        </p:nvSpPr>
        <p:spPr bwMode="auto">
          <a:xfrm>
            <a:off x="9631776" y="4390322"/>
            <a:ext cx="24170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Месяц </a:t>
            </a:r>
            <a:br>
              <a:rPr lang="ru-RU" sz="1800" b="1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</a:br>
            <a:r>
              <a:rPr lang="ru-RU" sz="140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в течении 24-25 уч.г</a:t>
            </a:r>
            <a:endParaRPr/>
          </a:p>
        </p:txBody>
      </p:sp>
      <p:sp>
        <p:nvSpPr>
          <p:cNvPr id="50" name="Прямоугольник 49"/>
          <p:cNvSpPr/>
          <p:nvPr/>
        </p:nvSpPr>
        <p:spPr bwMode="auto">
          <a:xfrm>
            <a:off x="8103314" y="4432845"/>
            <a:ext cx="13788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Calibri"/>
                <a:cs typeface="+mn-cs"/>
              </a:rPr>
              <a:t>Каждый  </a:t>
            </a:r>
            <a:endParaRPr lang="ru-RU" sz="1400" b="1" i="0" u="none" strike="noStrike" cap="none" spc="0">
              <a:ln>
                <a:noFill/>
              </a:ln>
              <a:solidFill>
                <a:prstClr val="black"/>
              </a:solidFill>
              <a:latin typeface="Raleway"/>
              <a:ea typeface="+mn-ea"/>
              <a:cs typeface="+mn-cs"/>
            </a:endParaRPr>
          </a:p>
        </p:txBody>
      </p:sp>
      <p:sp>
        <p:nvSpPr>
          <p:cNvPr id="51" name="Заголовок 1"/>
          <p:cNvSpPr txBox="1"/>
          <p:nvPr/>
        </p:nvSpPr>
        <p:spPr bwMode="auto">
          <a:xfrm>
            <a:off x="86367" y="19754"/>
            <a:ext cx="3960440" cy="570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400" b="1">
                <a:solidFill>
                  <a:sysClr val="windowText" lastClr="000000"/>
                </a:solidFill>
                <a:latin typeface="Franklin Gothic Book"/>
                <a:cs typeface="Arial"/>
              </a:rPr>
              <a:t>СИТУАЦИЯ «КАК БУДЕТ» </a:t>
            </a:r>
            <a:endParaRPr sz="240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52" name="Google Shape;2531;p45"/>
          <p:cNvSpPr txBox="1"/>
          <p:nvPr/>
        </p:nvSpPr>
        <p:spPr bwMode="auto">
          <a:xfrm>
            <a:off x="11428277" y="6042763"/>
            <a:ext cx="763723" cy="419878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121897" tIns="121897" rIns="121897" bIns="121897" anchor="t" anchorCtr="0">
            <a:noAutofit/>
          </a:bodyPr>
          <a:lstStyle>
            <a:defPPr>
              <a:defRPr lang="ru-RU"/>
            </a:defPPr>
            <a:lvl1pPr marL="0" lvl="0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0CA0E44B-7C7E-1EFE-C9D6-4B8A0BCC6560}" type="slidenum">
              <a:rPr lang="en" sz="2400">
                <a:solidFill>
                  <a:prstClr val="black"/>
                </a:solidFill>
                <a:latin typeface="Calibri"/>
              </a:rPr>
              <a:t>10</a:t>
            </a:fld>
            <a:endParaRPr lang="en" sz="24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" name="Google Shape;2403;p40"/>
          <p:cNvSpPr txBox="1">
            <a:spLocks noGrp="1"/>
          </p:cNvSpPr>
          <p:nvPr>
            <p:ph type="sldNum" idx="12"/>
          </p:nvPr>
        </p:nvSpPr>
        <p:spPr bwMode="auto">
          <a:xfrm>
            <a:off x="11556803" y="6398573"/>
            <a:ext cx="635197" cy="290799"/>
          </a:xfrm>
          <a:prstGeom prst="rect">
            <a:avLst/>
          </a:prstGeom>
        </p:spPr>
        <p:txBody>
          <a:bodyPr spcFirstLastPara="1" wrap="square" lIns="121898" tIns="121898" rIns="121898" bIns="121898" anchor="t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5F2FBF1-6745-9A14-0732-F6615B596CF2}" type="slidenum">
              <a:rPr lang="en" sz="2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>11</a:t>
            </a:fld>
            <a:endParaRPr sz="24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Google Shape;668;p28"/>
          <p:cNvSpPr txBox="1"/>
          <p:nvPr/>
        </p:nvSpPr>
        <p:spPr bwMode="auto">
          <a:xfrm>
            <a:off x="666410" y="372192"/>
            <a:ext cx="11507637" cy="50533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spcFirstLastPara="1" wrap="square" lIns="121896" tIns="121896" rIns="121896" bIns="121896" anchor="b" anchorCtr="0">
            <a:noAutofit/>
          </a:bodyPr>
          <a:lstStyle>
            <a:lvl1pPr lvl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8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9pPr>
          </a:lstStyle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280150" algn="l"/>
              </a:tabLst>
              <a:defRPr/>
            </a:pPr>
            <a:r>
              <a:rPr lang="ru-RU" sz="2500" b="1">
                <a:solidFill>
                  <a:prstClr val="white"/>
                </a:solidFill>
                <a:latin typeface="Arial"/>
                <a:cs typeface="Arial"/>
              </a:rPr>
              <a:t>Обучение сотрудников общеобразовательных организаций </a:t>
            </a:r>
            <a:endParaRPr lang="ru-RU" sz="2500" b="1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+mj-ea"/>
              <a:cs typeface="Arial"/>
            </a:endParaRPr>
          </a:p>
        </p:txBody>
      </p:sp>
      <p:sp>
        <p:nvSpPr>
          <p:cNvPr id="6" name="Заголовок 1"/>
          <p:cNvSpPr txBox="1"/>
          <p:nvPr/>
        </p:nvSpPr>
        <p:spPr bwMode="auto">
          <a:xfrm>
            <a:off x="611391" y="-103612"/>
            <a:ext cx="3960440" cy="570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400" b="1">
                <a:solidFill>
                  <a:sysClr val="windowText" lastClr="000000"/>
                </a:solidFill>
                <a:latin typeface="Franklin Gothic Book"/>
                <a:cs typeface="Arial"/>
              </a:rPr>
              <a:t>СИТУАЦИЯ «КАК БУДЕТ» </a:t>
            </a:r>
            <a:endParaRPr sz="240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7" name="Freeform 23"/>
          <p:cNvSpPr>
            <a:spLocks noChangeAspect="1"/>
          </p:cNvSpPr>
          <p:nvPr/>
        </p:nvSpPr>
        <p:spPr bwMode="auto">
          <a:xfrm flipH="1">
            <a:off x="5015880" y="4195911"/>
            <a:ext cx="1176337" cy="747712"/>
          </a:xfrm>
          <a:custGeom>
            <a:avLst/>
            <a:gdLst/>
            <a:ahLst/>
            <a:cxnLst/>
            <a:rect l="l" t="t" r="r" b="b"/>
            <a:pathLst>
              <a:path w="3980365" h="2532594" extrusionOk="0">
                <a:moveTo>
                  <a:pt x="1988360" y="58973"/>
                </a:moveTo>
                <a:cubicBezTo>
                  <a:pt x="1988306" y="58975"/>
                  <a:pt x="1988252" y="58977"/>
                  <a:pt x="1988199" y="58995"/>
                </a:cubicBezTo>
                <a:cubicBezTo>
                  <a:pt x="1988145" y="58977"/>
                  <a:pt x="1988091" y="58975"/>
                  <a:pt x="1988037" y="58973"/>
                </a:cubicBezTo>
                <a:lnTo>
                  <a:pt x="1988037" y="59017"/>
                </a:lnTo>
                <a:cubicBezTo>
                  <a:pt x="1574406" y="74019"/>
                  <a:pt x="1375335" y="406725"/>
                  <a:pt x="1370318" y="708381"/>
                </a:cubicBezTo>
                <a:cubicBezTo>
                  <a:pt x="1362506" y="1089140"/>
                  <a:pt x="1497435" y="1312904"/>
                  <a:pt x="1568575" y="1407072"/>
                </a:cubicBezTo>
                <a:cubicBezTo>
                  <a:pt x="1631785" y="1490670"/>
                  <a:pt x="1727890" y="1649476"/>
                  <a:pt x="1617443" y="1704159"/>
                </a:cubicBezTo>
                <a:cubicBezTo>
                  <a:pt x="1318592" y="1846636"/>
                  <a:pt x="1062028" y="1946829"/>
                  <a:pt x="927030" y="2049664"/>
                </a:cubicBezTo>
                <a:cubicBezTo>
                  <a:pt x="705669" y="2234426"/>
                  <a:pt x="740656" y="2445615"/>
                  <a:pt x="754501" y="2532594"/>
                </a:cubicBezTo>
                <a:lnTo>
                  <a:pt x="1988199" y="2531551"/>
                </a:lnTo>
                <a:lnTo>
                  <a:pt x="3221896" y="2532594"/>
                </a:lnTo>
                <a:cubicBezTo>
                  <a:pt x="3235741" y="2445615"/>
                  <a:pt x="3270728" y="2234426"/>
                  <a:pt x="3049367" y="2049664"/>
                </a:cubicBezTo>
                <a:cubicBezTo>
                  <a:pt x="2914369" y="1946829"/>
                  <a:pt x="2657805" y="1846636"/>
                  <a:pt x="2358954" y="1704159"/>
                </a:cubicBezTo>
                <a:cubicBezTo>
                  <a:pt x="2248507" y="1649476"/>
                  <a:pt x="2344612" y="1490670"/>
                  <a:pt x="2407822" y="1407072"/>
                </a:cubicBezTo>
                <a:cubicBezTo>
                  <a:pt x="2478962" y="1312904"/>
                  <a:pt x="2613891" y="1089140"/>
                  <a:pt x="2606079" y="708381"/>
                </a:cubicBezTo>
                <a:cubicBezTo>
                  <a:pt x="2601062" y="406725"/>
                  <a:pt x="2401991" y="74019"/>
                  <a:pt x="1988360" y="59017"/>
                </a:cubicBezTo>
                <a:close/>
                <a:moveTo>
                  <a:pt x="1093515" y="0"/>
                </a:moveTo>
                <a:cubicBezTo>
                  <a:pt x="736613" y="12826"/>
                  <a:pt x="553627" y="327881"/>
                  <a:pt x="549299" y="588096"/>
                </a:cubicBezTo>
                <a:cubicBezTo>
                  <a:pt x="542562" y="916461"/>
                  <a:pt x="658924" y="1109434"/>
                  <a:pt x="720275" y="1190644"/>
                </a:cubicBezTo>
                <a:cubicBezTo>
                  <a:pt x="774787" y="1262738"/>
                  <a:pt x="857667" y="1399692"/>
                  <a:pt x="762418" y="1446850"/>
                </a:cubicBezTo>
                <a:cubicBezTo>
                  <a:pt x="504691" y="1569722"/>
                  <a:pt x="283431" y="1656128"/>
                  <a:pt x="167010" y="1744812"/>
                </a:cubicBezTo>
                <a:cubicBezTo>
                  <a:pt x="-23891" y="1904150"/>
                  <a:pt x="672" y="2013351"/>
                  <a:pt x="1392" y="2161289"/>
                </a:cubicBezTo>
                <a:cubicBezTo>
                  <a:pt x="356083" y="2160989"/>
                  <a:pt x="261990" y="2166300"/>
                  <a:pt x="616681" y="2166000"/>
                </a:cubicBezTo>
                <a:cubicBezTo>
                  <a:pt x="794788" y="1846239"/>
                  <a:pt x="1045824" y="1778915"/>
                  <a:pt x="1453932" y="1593789"/>
                </a:cubicBezTo>
                <a:cubicBezTo>
                  <a:pt x="1171572" y="1115084"/>
                  <a:pt x="1046285" y="714919"/>
                  <a:pt x="1414663" y="124017"/>
                </a:cubicBezTo>
                <a:cubicBezTo>
                  <a:pt x="1309485" y="41539"/>
                  <a:pt x="1305280" y="26381"/>
                  <a:pt x="1093515" y="0"/>
                </a:cubicBezTo>
                <a:close/>
                <a:moveTo>
                  <a:pt x="2886850" y="0"/>
                </a:moveTo>
                <a:cubicBezTo>
                  <a:pt x="2675085" y="26381"/>
                  <a:pt x="2670880" y="41539"/>
                  <a:pt x="2565702" y="124017"/>
                </a:cubicBezTo>
                <a:cubicBezTo>
                  <a:pt x="2934080" y="714919"/>
                  <a:pt x="2808793" y="1115084"/>
                  <a:pt x="2526433" y="1593789"/>
                </a:cubicBezTo>
                <a:cubicBezTo>
                  <a:pt x="2934542" y="1778915"/>
                  <a:pt x="3185577" y="1846239"/>
                  <a:pt x="3363685" y="2166000"/>
                </a:cubicBezTo>
                <a:cubicBezTo>
                  <a:pt x="3718376" y="2166300"/>
                  <a:pt x="3624282" y="2160989"/>
                  <a:pt x="3978973" y="2161289"/>
                </a:cubicBezTo>
                <a:cubicBezTo>
                  <a:pt x="3979693" y="2013351"/>
                  <a:pt x="4004256" y="1904150"/>
                  <a:pt x="3813355" y="1744812"/>
                </a:cubicBezTo>
                <a:cubicBezTo>
                  <a:pt x="3696934" y="1656128"/>
                  <a:pt x="3475674" y="1569722"/>
                  <a:pt x="3217947" y="1446850"/>
                </a:cubicBezTo>
                <a:cubicBezTo>
                  <a:pt x="3122698" y="1399692"/>
                  <a:pt x="3205579" y="1262738"/>
                  <a:pt x="3260090" y="1190644"/>
                </a:cubicBezTo>
                <a:cubicBezTo>
                  <a:pt x="3321441" y="1109434"/>
                  <a:pt x="3437803" y="916461"/>
                  <a:pt x="3431066" y="588096"/>
                </a:cubicBezTo>
                <a:cubicBezTo>
                  <a:pt x="3426739" y="327881"/>
                  <a:pt x="3243752" y="12826"/>
                  <a:pt x="2886850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ko-KR">
              <a:solidFill>
                <a:schemeClr val="tx1"/>
              </a:solidFill>
            </a:endParaRPr>
          </a:p>
        </p:txBody>
      </p:sp>
      <p:sp>
        <p:nvSpPr>
          <p:cNvPr id="8" name="Right Arrow 4"/>
          <p:cNvSpPr/>
          <p:nvPr/>
        </p:nvSpPr>
        <p:spPr bwMode="auto">
          <a:xfrm>
            <a:off x="6360491" y="4443146"/>
            <a:ext cx="457201" cy="44015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B8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ko-KR" sz="2700"/>
          </a:p>
        </p:txBody>
      </p:sp>
      <p:sp>
        <p:nvSpPr>
          <p:cNvPr id="10" name="TextBox 232"/>
          <p:cNvSpPr txBox="1">
            <a:spLocks noChangeArrowheads="1"/>
          </p:cNvSpPr>
          <p:nvPr/>
        </p:nvSpPr>
        <p:spPr bwMode="auto">
          <a:xfrm>
            <a:off x="4858717" y="5088086"/>
            <a:ext cx="165417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>
                <a:solidFill>
                  <a:srgbClr val="203864"/>
                </a:solidFill>
                <a:latin typeface="Calibri"/>
              </a:rPr>
              <a:t>Сотрудники школ Белгородской области </a:t>
            </a:r>
            <a:endParaRPr lang="ko-KR" sz="1600" b="1">
              <a:solidFill>
                <a:srgbClr val="203864"/>
              </a:solidFill>
              <a:latin typeface="Calibri"/>
            </a:endParaRPr>
          </a:p>
        </p:txBody>
      </p:sp>
      <p:grpSp>
        <p:nvGrpSpPr>
          <p:cNvPr id="11" name="Google Shape;1493;p24"/>
          <p:cNvGrpSpPr/>
          <p:nvPr/>
        </p:nvGrpSpPr>
        <p:grpSpPr bwMode="auto">
          <a:xfrm>
            <a:off x="1249710" y="2593748"/>
            <a:ext cx="177800" cy="560387"/>
            <a:chOff x="5030536" y="3411925"/>
            <a:chExt cx="114850" cy="332850"/>
          </a:xfrm>
          <a:solidFill>
            <a:schemeClr val="accent1">
              <a:lumMod val="75000"/>
            </a:schemeClr>
          </a:solidFill>
        </p:grpSpPr>
        <p:sp>
          <p:nvSpPr>
            <p:cNvPr id="12" name="Google Shape;1494;p24"/>
            <p:cNvSpPr>
              <a:spLocks noChangeArrowheads="1"/>
            </p:cNvSpPr>
            <p:nvPr/>
          </p:nvSpPr>
          <p:spPr bwMode="auto">
            <a:xfrm>
              <a:off x="5030536" y="3495525"/>
              <a:ext cx="114850" cy="249250"/>
            </a:xfrm>
            <a:custGeom>
              <a:avLst/>
              <a:gdLst>
                <a:gd name="T0" fmla="*/ 0 w 4594"/>
                <a:gd name="T1" fmla="*/ 0 h 9970"/>
                <a:gd name="T2" fmla="*/ 4594 w 4594"/>
                <a:gd name="T3" fmla="*/ 9970 h 9970"/>
              </a:gdLst>
              <a:ahLst/>
              <a:cxnLst/>
              <a:rect l="T0" t="T1" r="T2" b="T3"/>
              <a:pathLst>
                <a:path w="4594" h="9970" extrusionOk="0">
                  <a:moveTo>
                    <a:pt x="2289" y="0"/>
                  </a:moveTo>
                  <a:cubicBezTo>
                    <a:pt x="1041" y="0"/>
                    <a:pt x="17" y="368"/>
                    <a:pt x="1" y="1617"/>
                  </a:cubicBezTo>
                  <a:cubicBezTo>
                    <a:pt x="1" y="1617"/>
                    <a:pt x="1" y="1617"/>
                    <a:pt x="1" y="1633"/>
                  </a:cubicBezTo>
                  <a:lnTo>
                    <a:pt x="1" y="1649"/>
                  </a:lnTo>
                  <a:lnTo>
                    <a:pt x="1" y="4833"/>
                  </a:lnTo>
                  <a:lnTo>
                    <a:pt x="1" y="5681"/>
                  </a:lnTo>
                  <a:cubicBezTo>
                    <a:pt x="1" y="5921"/>
                    <a:pt x="209" y="6129"/>
                    <a:pt x="465" y="6129"/>
                  </a:cubicBezTo>
                  <a:cubicBezTo>
                    <a:pt x="721" y="6129"/>
                    <a:pt x="929" y="5921"/>
                    <a:pt x="929" y="5681"/>
                  </a:cubicBezTo>
                  <a:lnTo>
                    <a:pt x="929" y="2609"/>
                  </a:lnTo>
                  <a:lnTo>
                    <a:pt x="1217" y="2609"/>
                  </a:lnTo>
                  <a:lnTo>
                    <a:pt x="1217" y="9521"/>
                  </a:lnTo>
                  <a:cubicBezTo>
                    <a:pt x="1217" y="9777"/>
                    <a:pt x="1425" y="9969"/>
                    <a:pt x="1681" y="9969"/>
                  </a:cubicBezTo>
                  <a:cubicBezTo>
                    <a:pt x="1937" y="9969"/>
                    <a:pt x="2145" y="9777"/>
                    <a:pt x="2145" y="9521"/>
                  </a:cubicBezTo>
                  <a:lnTo>
                    <a:pt x="2145" y="5185"/>
                  </a:lnTo>
                  <a:lnTo>
                    <a:pt x="2449" y="5185"/>
                  </a:lnTo>
                  <a:lnTo>
                    <a:pt x="2449" y="9521"/>
                  </a:lnTo>
                  <a:cubicBezTo>
                    <a:pt x="2449" y="9777"/>
                    <a:pt x="2657" y="9969"/>
                    <a:pt x="2913" y="9969"/>
                  </a:cubicBezTo>
                  <a:cubicBezTo>
                    <a:pt x="3153" y="9969"/>
                    <a:pt x="3361" y="9777"/>
                    <a:pt x="3361" y="9521"/>
                  </a:cubicBezTo>
                  <a:lnTo>
                    <a:pt x="3361" y="2609"/>
                  </a:lnTo>
                  <a:lnTo>
                    <a:pt x="3665" y="2609"/>
                  </a:lnTo>
                  <a:lnTo>
                    <a:pt x="3665" y="5681"/>
                  </a:lnTo>
                  <a:cubicBezTo>
                    <a:pt x="3665" y="5921"/>
                    <a:pt x="3873" y="6129"/>
                    <a:pt x="4129" y="6129"/>
                  </a:cubicBezTo>
                  <a:cubicBezTo>
                    <a:pt x="4385" y="6129"/>
                    <a:pt x="4593" y="5921"/>
                    <a:pt x="4593" y="5681"/>
                  </a:cubicBezTo>
                  <a:lnTo>
                    <a:pt x="4593" y="4833"/>
                  </a:lnTo>
                  <a:lnTo>
                    <a:pt x="4593" y="1649"/>
                  </a:lnTo>
                  <a:lnTo>
                    <a:pt x="4593" y="1633"/>
                  </a:lnTo>
                  <a:cubicBezTo>
                    <a:pt x="4593" y="1617"/>
                    <a:pt x="4577" y="1617"/>
                    <a:pt x="4577" y="1617"/>
                  </a:cubicBezTo>
                  <a:cubicBezTo>
                    <a:pt x="4561" y="368"/>
                    <a:pt x="3553" y="0"/>
                    <a:pt x="2289" y="0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ru-RU">
                <a:latin typeface="Calibri"/>
              </a:endParaRPr>
            </a:p>
          </p:txBody>
        </p:sp>
        <p:sp>
          <p:nvSpPr>
            <p:cNvPr id="13" name="Google Shape;1495;p24"/>
            <p:cNvSpPr>
              <a:spLocks noChangeArrowheads="1"/>
            </p:cNvSpPr>
            <p:nvPr/>
          </p:nvSpPr>
          <p:spPr bwMode="auto">
            <a:xfrm>
              <a:off x="5045336" y="3411925"/>
              <a:ext cx="85250" cy="73225"/>
            </a:xfrm>
            <a:custGeom>
              <a:avLst/>
              <a:gdLst>
                <a:gd name="T0" fmla="*/ 0 w 3410"/>
                <a:gd name="T1" fmla="*/ 0 h 2929"/>
                <a:gd name="T2" fmla="*/ 3410 w 3410"/>
                <a:gd name="T3" fmla="*/ 2929 h 2929"/>
              </a:gdLst>
              <a:ahLst/>
              <a:cxnLst/>
              <a:rect l="T0" t="T1" r="T2" b="T3"/>
              <a:pathLst>
                <a:path w="3410" h="2929" extrusionOk="0">
                  <a:moveTo>
                    <a:pt x="1697" y="0"/>
                  </a:moveTo>
                  <a:lnTo>
                    <a:pt x="1" y="464"/>
                  </a:lnTo>
                  <a:lnTo>
                    <a:pt x="177" y="528"/>
                  </a:lnTo>
                  <a:lnTo>
                    <a:pt x="177" y="1344"/>
                  </a:lnTo>
                  <a:cubicBezTo>
                    <a:pt x="161" y="1344"/>
                    <a:pt x="145" y="1376"/>
                    <a:pt x="145" y="1408"/>
                  </a:cubicBezTo>
                  <a:lnTo>
                    <a:pt x="145" y="1632"/>
                  </a:lnTo>
                  <a:cubicBezTo>
                    <a:pt x="145" y="1632"/>
                    <a:pt x="177" y="1648"/>
                    <a:pt x="209" y="1648"/>
                  </a:cubicBezTo>
                  <a:cubicBezTo>
                    <a:pt x="257" y="1648"/>
                    <a:pt x="289" y="1632"/>
                    <a:pt x="289" y="1632"/>
                  </a:cubicBezTo>
                  <a:lnTo>
                    <a:pt x="289" y="1408"/>
                  </a:lnTo>
                  <a:cubicBezTo>
                    <a:pt x="289" y="1376"/>
                    <a:pt x="273" y="1344"/>
                    <a:pt x="257" y="1344"/>
                  </a:cubicBezTo>
                  <a:lnTo>
                    <a:pt x="257" y="544"/>
                  </a:lnTo>
                  <a:lnTo>
                    <a:pt x="721" y="672"/>
                  </a:lnTo>
                  <a:lnTo>
                    <a:pt x="721" y="1296"/>
                  </a:lnTo>
                  <a:cubicBezTo>
                    <a:pt x="721" y="1248"/>
                    <a:pt x="769" y="1200"/>
                    <a:pt x="817" y="1168"/>
                  </a:cubicBezTo>
                  <a:cubicBezTo>
                    <a:pt x="689" y="1344"/>
                    <a:pt x="609" y="1584"/>
                    <a:pt x="609" y="1824"/>
                  </a:cubicBezTo>
                  <a:cubicBezTo>
                    <a:pt x="609" y="2432"/>
                    <a:pt x="1089" y="2928"/>
                    <a:pt x="1697" y="2928"/>
                  </a:cubicBezTo>
                  <a:cubicBezTo>
                    <a:pt x="2305" y="2928"/>
                    <a:pt x="2801" y="2432"/>
                    <a:pt x="2801" y="1824"/>
                  </a:cubicBezTo>
                  <a:cubicBezTo>
                    <a:pt x="2801" y="1584"/>
                    <a:pt x="2721" y="1360"/>
                    <a:pt x="2577" y="1168"/>
                  </a:cubicBezTo>
                  <a:cubicBezTo>
                    <a:pt x="2641" y="1200"/>
                    <a:pt x="2689" y="1248"/>
                    <a:pt x="2689" y="1296"/>
                  </a:cubicBezTo>
                  <a:lnTo>
                    <a:pt x="2689" y="672"/>
                  </a:lnTo>
                  <a:lnTo>
                    <a:pt x="3409" y="464"/>
                  </a:lnTo>
                  <a:lnTo>
                    <a:pt x="1697" y="0"/>
                  </a:ln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ru-RU">
                <a:latin typeface="Calibri"/>
              </a:endParaRPr>
            </a:p>
          </p:txBody>
        </p:sp>
      </p:grpSp>
      <p:grpSp>
        <p:nvGrpSpPr>
          <p:cNvPr id="14" name="Google Shape;1496;p24"/>
          <p:cNvGrpSpPr/>
          <p:nvPr/>
        </p:nvGrpSpPr>
        <p:grpSpPr bwMode="auto">
          <a:xfrm>
            <a:off x="1422747" y="2593748"/>
            <a:ext cx="176213" cy="560387"/>
            <a:chOff x="5203361" y="3411925"/>
            <a:chExt cx="114825" cy="332850"/>
          </a:xfrm>
          <a:solidFill>
            <a:schemeClr val="accent1">
              <a:lumMod val="75000"/>
            </a:schemeClr>
          </a:solidFill>
        </p:grpSpPr>
        <p:sp>
          <p:nvSpPr>
            <p:cNvPr id="15" name="Google Shape;1497;p24"/>
            <p:cNvSpPr>
              <a:spLocks noChangeArrowheads="1"/>
            </p:cNvSpPr>
            <p:nvPr/>
          </p:nvSpPr>
          <p:spPr bwMode="auto">
            <a:xfrm>
              <a:off x="5203361" y="3495525"/>
              <a:ext cx="114825" cy="249250"/>
            </a:xfrm>
            <a:custGeom>
              <a:avLst/>
              <a:gdLst>
                <a:gd name="T0" fmla="*/ 0 w 4593"/>
                <a:gd name="T1" fmla="*/ 0 h 9970"/>
                <a:gd name="T2" fmla="*/ 4593 w 4593"/>
                <a:gd name="T3" fmla="*/ 9970 h 9970"/>
              </a:gdLst>
              <a:ahLst/>
              <a:cxnLst/>
              <a:rect l="T0" t="T1" r="T2" b="T3"/>
              <a:pathLst>
                <a:path w="4593" h="9970" extrusionOk="0">
                  <a:moveTo>
                    <a:pt x="2289" y="0"/>
                  </a:moveTo>
                  <a:cubicBezTo>
                    <a:pt x="1040" y="0"/>
                    <a:pt x="16" y="368"/>
                    <a:pt x="0" y="1617"/>
                  </a:cubicBezTo>
                  <a:cubicBezTo>
                    <a:pt x="0" y="1617"/>
                    <a:pt x="0" y="1617"/>
                    <a:pt x="0" y="1633"/>
                  </a:cubicBezTo>
                  <a:lnTo>
                    <a:pt x="0" y="1649"/>
                  </a:lnTo>
                  <a:lnTo>
                    <a:pt x="0" y="4833"/>
                  </a:lnTo>
                  <a:lnTo>
                    <a:pt x="0" y="5681"/>
                  </a:lnTo>
                  <a:cubicBezTo>
                    <a:pt x="0" y="5921"/>
                    <a:pt x="208" y="6129"/>
                    <a:pt x="464" y="6129"/>
                  </a:cubicBezTo>
                  <a:cubicBezTo>
                    <a:pt x="720" y="6129"/>
                    <a:pt x="928" y="5921"/>
                    <a:pt x="928" y="5681"/>
                  </a:cubicBezTo>
                  <a:lnTo>
                    <a:pt x="928" y="2609"/>
                  </a:lnTo>
                  <a:lnTo>
                    <a:pt x="1216" y="2609"/>
                  </a:lnTo>
                  <a:lnTo>
                    <a:pt x="1216" y="9521"/>
                  </a:lnTo>
                  <a:cubicBezTo>
                    <a:pt x="1216" y="9777"/>
                    <a:pt x="1425" y="9969"/>
                    <a:pt x="1681" y="9969"/>
                  </a:cubicBezTo>
                  <a:cubicBezTo>
                    <a:pt x="1937" y="9969"/>
                    <a:pt x="2145" y="9777"/>
                    <a:pt x="2145" y="9521"/>
                  </a:cubicBezTo>
                  <a:lnTo>
                    <a:pt x="2145" y="5185"/>
                  </a:lnTo>
                  <a:lnTo>
                    <a:pt x="2449" y="5185"/>
                  </a:lnTo>
                  <a:lnTo>
                    <a:pt x="2449" y="9521"/>
                  </a:lnTo>
                  <a:cubicBezTo>
                    <a:pt x="2449" y="9777"/>
                    <a:pt x="2657" y="9969"/>
                    <a:pt x="2897" y="9969"/>
                  </a:cubicBezTo>
                  <a:cubicBezTo>
                    <a:pt x="3153" y="9969"/>
                    <a:pt x="3361" y="9777"/>
                    <a:pt x="3361" y="9521"/>
                  </a:cubicBezTo>
                  <a:lnTo>
                    <a:pt x="3361" y="2609"/>
                  </a:lnTo>
                  <a:lnTo>
                    <a:pt x="3665" y="2609"/>
                  </a:lnTo>
                  <a:lnTo>
                    <a:pt x="3665" y="5681"/>
                  </a:lnTo>
                  <a:cubicBezTo>
                    <a:pt x="3665" y="5921"/>
                    <a:pt x="3873" y="6129"/>
                    <a:pt x="4129" y="6129"/>
                  </a:cubicBezTo>
                  <a:cubicBezTo>
                    <a:pt x="4385" y="6129"/>
                    <a:pt x="4593" y="5921"/>
                    <a:pt x="4593" y="5681"/>
                  </a:cubicBezTo>
                  <a:lnTo>
                    <a:pt x="4593" y="4833"/>
                  </a:lnTo>
                  <a:lnTo>
                    <a:pt x="4593" y="1649"/>
                  </a:lnTo>
                  <a:lnTo>
                    <a:pt x="4593" y="1633"/>
                  </a:lnTo>
                  <a:cubicBezTo>
                    <a:pt x="4577" y="1617"/>
                    <a:pt x="4577" y="1617"/>
                    <a:pt x="4577" y="1617"/>
                  </a:cubicBezTo>
                  <a:cubicBezTo>
                    <a:pt x="4561" y="368"/>
                    <a:pt x="3553" y="0"/>
                    <a:pt x="2289" y="0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ru-RU">
                <a:latin typeface="Calibri"/>
              </a:endParaRPr>
            </a:p>
          </p:txBody>
        </p:sp>
        <p:sp>
          <p:nvSpPr>
            <p:cNvPr id="16" name="Google Shape;1498;p24"/>
            <p:cNvSpPr>
              <a:spLocks noChangeArrowheads="1"/>
            </p:cNvSpPr>
            <p:nvPr/>
          </p:nvSpPr>
          <p:spPr bwMode="auto">
            <a:xfrm>
              <a:off x="5218161" y="3411925"/>
              <a:ext cx="85225" cy="73225"/>
            </a:xfrm>
            <a:custGeom>
              <a:avLst/>
              <a:gdLst>
                <a:gd name="T0" fmla="*/ 0 w 3409"/>
                <a:gd name="T1" fmla="*/ 0 h 2929"/>
                <a:gd name="T2" fmla="*/ 3409 w 3409"/>
                <a:gd name="T3" fmla="*/ 2929 h 2929"/>
              </a:gdLst>
              <a:ahLst/>
              <a:cxnLst/>
              <a:rect l="T0" t="T1" r="T2" b="T3"/>
              <a:pathLst>
                <a:path w="3409" h="2929" extrusionOk="0">
                  <a:moveTo>
                    <a:pt x="1697" y="0"/>
                  </a:moveTo>
                  <a:lnTo>
                    <a:pt x="0" y="464"/>
                  </a:lnTo>
                  <a:lnTo>
                    <a:pt x="176" y="528"/>
                  </a:lnTo>
                  <a:lnTo>
                    <a:pt x="176" y="1344"/>
                  </a:lnTo>
                  <a:cubicBezTo>
                    <a:pt x="160" y="1344"/>
                    <a:pt x="144" y="1376"/>
                    <a:pt x="144" y="1408"/>
                  </a:cubicBezTo>
                  <a:lnTo>
                    <a:pt x="144" y="1632"/>
                  </a:lnTo>
                  <a:cubicBezTo>
                    <a:pt x="144" y="1632"/>
                    <a:pt x="176" y="1648"/>
                    <a:pt x="208" y="1648"/>
                  </a:cubicBezTo>
                  <a:cubicBezTo>
                    <a:pt x="256" y="1648"/>
                    <a:pt x="288" y="1632"/>
                    <a:pt x="288" y="1632"/>
                  </a:cubicBezTo>
                  <a:lnTo>
                    <a:pt x="288" y="1408"/>
                  </a:lnTo>
                  <a:cubicBezTo>
                    <a:pt x="288" y="1376"/>
                    <a:pt x="272" y="1344"/>
                    <a:pt x="256" y="1344"/>
                  </a:cubicBezTo>
                  <a:lnTo>
                    <a:pt x="256" y="544"/>
                  </a:lnTo>
                  <a:lnTo>
                    <a:pt x="720" y="672"/>
                  </a:lnTo>
                  <a:lnTo>
                    <a:pt x="720" y="1296"/>
                  </a:lnTo>
                  <a:cubicBezTo>
                    <a:pt x="720" y="1248"/>
                    <a:pt x="769" y="1200"/>
                    <a:pt x="817" y="1168"/>
                  </a:cubicBezTo>
                  <a:cubicBezTo>
                    <a:pt x="688" y="1360"/>
                    <a:pt x="592" y="1584"/>
                    <a:pt x="592" y="1824"/>
                  </a:cubicBezTo>
                  <a:cubicBezTo>
                    <a:pt x="592" y="2432"/>
                    <a:pt x="1089" y="2928"/>
                    <a:pt x="1697" y="2928"/>
                  </a:cubicBezTo>
                  <a:cubicBezTo>
                    <a:pt x="2305" y="2928"/>
                    <a:pt x="2801" y="2432"/>
                    <a:pt x="2801" y="1824"/>
                  </a:cubicBezTo>
                  <a:cubicBezTo>
                    <a:pt x="2801" y="1584"/>
                    <a:pt x="2721" y="1360"/>
                    <a:pt x="2577" y="1168"/>
                  </a:cubicBezTo>
                  <a:cubicBezTo>
                    <a:pt x="2641" y="1200"/>
                    <a:pt x="2689" y="1248"/>
                    <a:pt x="2689" y="1296"/>
                  </a:cubicBezTo>
                  <a:lnTo>
                    <a:pt x="2689" y="672"/>
                  </a:lnTo>
                  <a:lnTo>
                    <a:pt x="3409" y="464"/>
                  </a:lnTo>
                  <a:lnTo>
                    <a:pt x="1697" y="0"/>
                  </a:ln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ru-RU">
                <a:latin typeface="Calibri"/>
              </a:endParaRPr>
            </a:p>
          </p:txBody>
        </p:sp>
      </p:grpSp>
      <p:grpSp>
        <p:nvGrpSpPr>
          <p:cNvPr id="17" name="Google Shape;1499;p24"/>
          <p:cNvGrpSpPr/>
          <p:nvPr/>
        </p:nvGrpSpPr>
        <p:grpSpPr bwMode="auto">
          <a:xfrm>
            <a:off x="1595082" y="2594134"/>
            <a:ext cx="176777" cy="560199"/>
            <a:chOff x="5376161" y="3411925"/>
            <a:chExt cx="114450" cy="332850"/>
          </a:xfrm>
          <a:solidFill>
            <a:schemeClr val="accent1">
              <a:lumMod val="75000"/>
            </a:schemeClr>
          </a:solidFill>
        </p:grpSpPr>
        <p:sp>
          <p:nvSpPr>
            <p:cNvPr id="18" name="Google Shape;1500;p24"/>
            <p:cNvSpPr/>
            <p:nvPr/>
          </p:nvSpPr>
          <p:spPr bwMode="auto">
            <a:xfrm>
              <a:off x="5376161" y="3495525"/>
              <a:ext cx="114450" cy="249250"/>
            </a:xfrm>
            <a:custGeom>
              <a:avLst/>
              <a:gdLst/>
              <a:ahLst/>
              <a:cxnLst/>
              <a:rect l="l" t="t" r="r" b="b"/>
              <a:pathLst>
                <a:path w="4578" h="9970" extrusionOk="0">
                  <a:moveTo>
                    <a:pt x="2289" y="0"/>
                  </a:moveTo>
                  <a:cubicBezTo>
                    <a:pt x="1041" y="0"/>
                    <a:pt x="17" y="368"/>
                    <a:pt x="1" y="1617"/>
                  </a:cubicBezTo>
                  <a:cubicBezTo>
                    <a:pt x="1" y="1617"/>
                    <a:pt x="1" y="1617"/>
                    <a:pt x="1" y="1633"/>
                  </a:cubicBezTo>
                  <a:lnTo>
                    <a:pt x="1" y="1649"/>
                  </a:lnTo>
                  <a:lnTo>
                    <a:pt x="1" y="4833"/>
                  </a:lnTo>
                  <a:lnTo>
                    <a:pt x="1" y="5681"/>
                  </a:lnTo>
                  <a:cubicBezTo>
                    <a:pt x="1" y="5921"/>
                    <a:pt x="209" y="6129"/>
                    <a:pt x="465" y="6129"/>
                  </a:cubicBezTo>
                  <a:cubicBezTo>
                    <a:pt x="721" y="6129"/>
                    <a:pt x="929" y="5921"/>
                    <a:pt x="929" y="5681"/>
                  </a:cubicBezTo>
                  <a:lnTo>
                    <a:pt x="929" y="2609"/>
                  </a:lnTo>
                  <a:lnTo>
                    <a:pt x="1217" y="2609"/>
                  </a:lnTo>
                  <a:lnTo>
                    <a:pt x="1217" y="9521"/>
                  </a:lnTo>
                  <a:cubicBezTo>
                    <a:pt x="1217" y="9777"/>
                    <a:pt x="1425" y="9969"/>
                    <a:pt x="1681" y="9969"/>
                  </a:cubicBezTo>
                  <a:cubicBezTo>
                    <a:pt x="1937" y="9969"/>
                    <a:pt x="2145" y="9777"/>
                    <a:pt x="2145" y="9521"/>
                  </a:cubicBezTo>
                  <a:lnTo>
                    <a:pt x="2145" y="5185"/>
                  </a:lnTo>
                  <a:lnTo>
                    <a:pt x="2449" y="5185"/>
                  </a:lnTo>
                  <a:lnTo>
                    <a:pt x="2449" y="9521"/>
                  </a:lnTo>
                  <a:cubicBezTo>
                    <a:pt x="2449" y="9777"/>
                    <a:pt x="2657" y="9969"/>
                    <a:pt x="2897" y="9969"/>
                  </a:cubicBezTo>
                  <a:cubicBezTo>
                    <a:pt x="3153" y="9969"/>
                    <a:pt x="3361" y="9777"/>
                    <a:pt x="3361" y="9521"/>
                  </a:cubicBezTo>
                  <a:lnTo>
                    <a:pt x="3361" y="2609"/>
                  </a:lnTo>
                  <a:lnTo>
                    <a:pt x="3665" y="2609"/>
                  </a:lnTo>
                  <a:lnTo>
                    <a:pt x="3665" y="5681"/>
                  </a:lnTo>
                  <a:cubicBezTo>
                    <a:pt x="3665" y="5921"/>
                    <a:pt x="3873" y="6129"/>
                    <a:pt x="4129" y="6129"/>
                  </a:cubicBezTo>
                  <a:cubicBezTo>
                    <a:pt x="4385" y="6129"/>
                    <a:pt x="4577" y="5921"/>
                    <a:pt x="4577" y="5681"/>
                  </a:cubicBezTo>
                  <a:lnTo>
                    <a:pt x="4577" y="4833"/>
                  </a:lnTo>
                  <a:lnTo>
                    <a:pt x="4577" y="1649"/>
                  </a:lnTo>
                  <a:lnTo>
                    <a:pt x="4577" y="1633"/>
                  </a:lnTo>
                  <a:cubicBezTo>
                    <a:pt x="4577" y="1617"/>
                    <a:pt x="4577" y="1617"/>
                    <a:pt x="4577" y="1617"/>
                  </a:cubicBezTo>
                  <a:cubicBezTo>
                    <a:pt x="4561" y="368"/>
                    <a:pt x="3553" y="0"/>
                    <a:pt x="22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19" name="Google Shape;1501;p24"/>
            <p:cNvSpPr/>
            <p:nvPr/>
          </p:nvSpPr>
          <p:spPr bwMode="auto">
            <a:xfrm>
              <a:off x="5390961" y="3411925"/>
              <a:ext cx="85250" cy="73225"/>
            </a:xfrm>
            <a:custGeom>
              <a:avLst/>
              <a:gdLst/>
              <a:ahLst/>
              <a:cxnLst/>
              <a:rect l="l" t="t" r="r" b="b"/>
              <a:pathLst>
                <a:path w="3410" h="2929" extrusionOk="0">
                  <a:moveTo>
                    <a:pt x="1697" y="0"/>
                  </a:moveTo>
                  <a:lnTo>
                    <a:pt x="1" y="464"/>
                  </a:lnTo>
                  <a:lnTo>
                    <a:pt x="177" y="528"/>
                  </a:lnTo>
                  <a:lnTo>
                    <a:pt x="177" y="1344"/>
                  </a:lnTo>
                  <a:cubicBezTo>
                    <a:pt x="161" y="1344"/>
                    <a:pt x="145" y="1376"/>
                    <a:pt x="145" y="1408"/>
                  </a:cubicBezTo>
                  <a:lnTo>
                    <a:pt x="145" y="1632"/>
                  </a:lnTo>
                  <a:cubicBezTo>
                    <a:pt x="145" y="1632"/>
                    <a:pt x="177" y="1648"/>
                    <a:pt x="209" y="1648"/>
                  </a:cubicBezTo>
                  <a:cubicBezTo>
                    <a:pt x="257" y="1648"/>
                    <a:pt x="289" y="1632"/>
                    <a:pt x="289" y="1632"/>
                  </a:cubicBezTo>
                  <a:lnTo>
                    <a:pt x="289" y="1408"/>
                  </a:lnTo>
                  <a:cubicBezTo>
                    <a:pt x="289" y="1376"/>
                    <a:pt x="273" y="1344"/>
                    <a:pt x="257" y="1344"/>
                  </a:cubicBezTo>
                  <a:lnTo>
                    <a:pt x="257" y="544"/>
                  </a:lnTo>
                  <a:lnTo>
                    <a:pt x="721" y="672"/>
                  </a:lnTo>
                  <a:lnTo>
                    <a:pt x="721" y="1296"/>
                  </a:lnTo>
                  <a:cubicBezTo>
                    <a:pt x="721" y="1248"/>
                    <a:pt x="753" y="1200"/>
                    <a:pt x="817" y="1168"/>
                  </a:cubicBezTo>
                  <a:lnTo>
                    <a:pt x="817" y="1168"/>
                  </a:lnTo>
                  <a:cubicBezTo>
                    <a:pt x="689" y="1344"/>
                    <a:pt x="593" y="1584"/>
                    <a:pt x="593" y="1824"/>
                  </a:cubicBezTo>
                  <a:cubicBezTo>
                    <a:pt x="593" y="2432"/>
                    <a:pt x="1089" y="2928"/>
                    <a:pt x="1697" y="2928"/>
                  </a:cubicBezTo>
                  <a:cubicBezTo>
                    <a:pt x="2305" y="2928"/>
                    <a:pt x="2801" y="2432"/>
                    <a:pt x="2801" y="1824"/>
                  </a:cubicBezTo>
                  <a:cubicBezTo>
                    <a:pt x="2801" y="1584"/>
                    <a:pt x="2721" y="1360"/>
                    <a:pt x="2577" y="1168"/>
                  </a:cubicBezTo>
                  <a:lnTo>
                    <a:pt x="2577" y="1168"/>
                  </a:lnTo>
                  <a:cubicBezTo>
                    <a:pt x="2641" y="1200"/>
                    <a:pt x="2689" y="1248"/>
                    <a:pt x="2689" y="1296"/>
                  </a:cubicBezTo>
                  <a:lnTo>
                    <a:pt x="2689" y="672"/>
                  </a:lnTo>
                  <a:lnTo>
                    <a:pt x="3409" y="464"/>
                  </a:lnTo>
                  <a:lnTo>
                    <a:pt x="169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</p:grpSp>
      <p:grpSp>
        <p:nvGrpSpPr>
          <p:cNvPr id="20" name="Google Shape;1502;p24"/>
          <p:cNvGrpSpPr/>
          <p:nvPr/>
        </p:nvGrpSpPr>
        <p:grpSpPr bwMode="auto">
          <a:xfrm>
            <a:off x="1767907" y="2594134"/>
            <a:ext cx="176739" cy="560199"/>
            <a:chOff x="5548986" y="3411925"/>
            <a:chExt cx="114425" cy="332850"/>
          </a:xfrm>
          <a:solidFill>
            <a:schemeClr val="accent1">
              <a:lumMod val="75000"/>
            </a:schemeClr>
          </a:solidFill>
        </p:grpSpPr>
        <p:sp>
          <p:nvSpPr>
            <p:cNvPr id="21" name="Google Shape;1503;p24"/>
            <p:cNvSpPr/>
            <p:nvPr/>
          </p:nvSpPr>
          <p:spPr bwMode="auto">
            <a:xfrm>
              <a:off x="5548986" y="3495525"/>
              <a:ext cx="114425" cy="249250"/>
            </a:xfrm>
            <a:custGeom>
              <a:avLst/>
              <a:gdLst/>
              <a:ahLst/>
              <a:cxnLst/>
              <a:rect l="l" t="t" r="r" b="b"/>
              <a:pathLst>
                <a:path w="4577" h="9970" extrusionOk="0">
                  <a:moveTo>
                    <a:pt x="2289" y="0"/>
                  </a:moveTo>
                  <a:cubicBezTo>
                    <a:pt x="1041" y="0"/>
                    <a:pt x="16" y="368"/>
                    <a:pt x="0" y="1617"/>
                  </a:cubicBezTo>
                  <a:cubicBezTo>
                    <a:pt x="0" y="1617"/>
                    <a:pt x="0" y="1617"/>
                    <a:pt x="0" y="1633"/>
                  </a:cubicBezTo>
                  <a:lnTo>
                    <a:pt x="0" y="1649"/>
                  </a:lnTo>
                  <a:lnTo>
                    <a:pt x="0" y="4833"/>
                  </a:lnTo>
                  <a:lnTo>
                    <a:pt x="0" y="5681"/>
                  </a:lnTo>
                  <a:cubicBezTo>
                    <a:pt x="0" y="5921"/>
                    <a:pt x="208" y="6129"/>
                    <a:pt x="464" y="6129"/>
                  </a:cubicBezTo>
                  <a:cubicBezTo>
                    <a:pt x="721" y="6129"/>
                    <a:pt x="929" y="5921"/>
                    <a:pt x="929" y="5681"/>
                  </a:cubicBezTo>
                  <a:lnTo>
                    <a:pt x="929" y="2609"/>
                  </a:lnTo>
                  <a:lnTo>
                    <a:pt x="1217" y="2609"/>
                  </a:lnTo>
                  <a:lnTo>
                    <a:pt x="1217" y="9521"/>
                  </a:lnTo>
                  <a:cubicBezTo>
                    <a:pt x="1217" y="9777"/>
                    <a:pt x="1425" y="9969"/>
                    <a:pt x="1681" y="9969"/>
                  </a:cubicBezTo>
                  <a:cubicBezTo>
                    <a:pt x="1937" y="9969"/>
                    <a:pt x="2145" y="9777"/>
                    <a:pt x="2145" y="9521"/>
                  </a:cubicBezTo>
                  <a:lnTo>
                    <a:pt x="2145" y="5185"/>
                  </a:lnTo>
                  <a:lnTo>
                    <a:pt x="2449" y="5185"/>
                  </a:lnTo>
                  <a:lnTo>
                    <a:pt x="2449" y="9521"/>
                  </a:lnTo>
                  <a:cubicBezTo>
                    <a:pt x="2449" y="9777"/>
                    <a:pt x="2641" y="9969"/>
                    <a:pt x="2897" y="9969"/>
                  </a:cubicBezTo>
                  <a:cubicBezTo>
                    <a:pt x="3153" y="9969"/>
                    <a:pt x="3361" y="9777"/>
                    <a:pt x="3361" y="9521"/>
                  </a:cubicBezTo>
                  <a:lnTo>
                    <a:pt x="3361" y="2609"/>
                  </a:lnTo>
                  <a:lnTo>
                    <a:pt x="3665" y="2609"/>
                  </a:lnTo>
                  <a:lnTo>
                    <a:pt x="3665" y="5681"/>
                  </a:lnTo>
                  <a:cubicBezTo>
                    <a:pt x="3665" y="5921"/>
                    <a:pt x="3873" y="6129"/>
                    <a:pt x="4129" y="6129"/>
                  </a:cubicBezTo>
                  <a:cubicBezTo>
                    <a:pt x="4385" y="6129"/>
                    <a:pt x="4577" y="5921"/>
                    <a:pt x="4577" y="5681"/>
                  </a:cubicBezTo>
                  <a:lnTo>
                    <a:pt x="4577" y="4833"/>
                  </a:lnTo>
                  <a:lnTo>
                    <a:pt x="4577" y="1649"/>
                  </a:lnTo>
                  <a:lnTo>
                    <a:pt x="4577" y="1633"/>
                  </a:lnTo>
                  <a:cubicBezTo>
                    <a:pt x="4577" y="1617"/>
                    <a:pt x="4577" y="1617"/>
                    <a:pt x="4577" y="1617"/>
                  </a:cubicBezTo>
                  <a:cubicBezTo>
                    <a:pt x="4561" y="368"/>
                    <a:pt x="3553" y="0"/>
                    <a:pt x="22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  <p:sp>
          <p:nvSpPr>
            <p:cNvPr id="22" name="Google Shape;1504;p24"/>
            <p:cNvSpPr/>
            <p:nvPr/>
          </p:nvSpPr>
          <p:spPr bwMode="auto">
            <a:xfrm>
              <a:off x="5563786" y="3411925"/>
              <a:ext cx="85225" cy="73225"/>
            </a:xfrm>
            <a:custGeom>
              <a:avLst/>
              <a:gdLst/>
              <a:ahLst/>
              <a:cxnLst/>
              <a:rect l="l" t="t" r="r" b="b"/>
              <a:pathLst>
                <a:path w="3409" h="2929" extrusionOk="0">
                  <a:moveTo>
                    <a:pt x="1697" y="0"/>
                  </a:moveTo>
                  <a:lnTo>
                    <a:pt x="1" y="464"/>
                  </a:lnTo>
                  <a:lnTo>
                    <a:pt x="177" y="528"/>
                  </a:lnTo>
                  <a:lnTo>
                    <a:pt x="177" y="1344"/>
                  </a:lnTo>
                  <a:cubicBezTo>
                    <a:pt x="161" y="1344"/>
                    <a:pt x="145" y="1376"/>
                    <a:pt x="145" y="1408"/>
                  </a:cubicBezTo>
                  <a:lnTo>
                    <a:pt x="145" y="1632"/>
                  </a:lnTo>
                  <a:cubicBezTo>
                    <a:pt x="145" y="1632"/>
                    <a:pt x="177" y="1648"/>
                    <a:pt x="209" y="1648"/>
                  </a:cubicBezTo>
                  <a:cubicBezTo>
                    <a:pt x="257" y="1648"/>
                    <a:pt x="289" y="1632"/>
                    <a:pt x="289" y="1632"/>
                  </a:cubicBezTo>
                  <a:lnTo>
                    <a:pt x="289" y="1408"/>
                  </a:lnTo>
                  <a:cubicBezTo>
                    <a:pt x="289" y="1376"/>
                    <a:pt x="273" y="1344"/>
                    <a:pt x="257" y="1344"/>
                  </a:cubicBezTo>
                  <a:lnTo>
                    <a:pt x="257" y="544"/>
                  </a:lnTo>
                  <a:lnTo>
                    <a:pt x="721" y="672"/>
                  </a:lnTo>
                  <a:lnTo>
                    <a:pt x="721" y="1296"/>
                  </a:lnTo>
                  <a:cubicBezTo>
                    <a:pt x="721" y="1248"/>
                    <a:pt x="753" y="1200"/>
                    <a:pt x="817" y="1168"/>
                  </a:cubicBezTo>
                  <a:lnTo>
                    <a:pt x="817" y="1168"/>
                  </a:lnTo>
                  <a:cubicBezTo>
                    <a:pt x="689" y="1360"/>
                    <a:pt x="593" y="1584"/>
                    <a:pt x="593" y="1824"/>
                  </a:cubicBezTo>
                  <a:cubicBezTo>
                    <a:pt x="593" y="2432"/>
                    <a:pt x="1089" y="2928"/>
                    <a:pt x="1697" y="2928"/>
                  </a:cubicBezTo>
                  <a:cubicBezTo>
                    <a:pt x="2305" y="2928"/>
                    <a:pt x="2801" y="2432"/>
                    <a:pt x="2801" y="1824"/>
                  </a:cubicBezTo>
                  <a:cubicBezTo>
                    <a:pt x="2801" y="1584"/>
                    <a:pt x="2721" y="1360"/>
                    <a:pt x="2577" y="1168"/>
                  </a:cubicBezTo>
                  <a:lnTo>
                    <a:pt x="2577" y="1168"/>
                  </a:lnTo>
                  <a:cubicBezTo>
                    <a:pt x="2641" y="1200"/>
                    <a:pt x="2673" y="1248"/>
                    <a:pt x="2673" y="1296"/>
                  </a:cubicBezTo>
                  <a:lnTo>
                    <a:pt x="2673" y="672"/>
                  </a:lnTo>
                  <a:lnTo>
                    <a:pt x="3409" y="464"/>
                  </a:lnTo>
                  <a:lnTo>
                    <a:pt x="169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latin typeface="+mn-lt"/>
                <a:cs typeface="+mn-cs"/>
              </a:endParaRPr>
            </a:p>
          </p:txBody>
        </p:sp>
      </p:grpSp>
      <p:grpSp>
        <p:nvGrpSpPr>
          <p:cNvPr id="23" name="Google Shape;1505;p24"/>
          <p:cNvGrpSpPr/>
          <p:nvPr/>
        </p:nvGrpSpPr>
        <p:grpSpPr bwMode="auto">
          <a:xfrm>
            <a:off x="1940271" y="2593748"/>
            <a:ext cx="177800" cy="560387"/>
            <a:chOff x="5721786" y="3411925"/>
            <a:chExt cx="114450" cy="332850"/>
          </a:xfrm>
          <a:solidFill>
            <a:schemeClr val="accent1">
              <a:lumMod val="75000"/>
            </a:schemeClr>
          </a:solidFill>
        </p:grpSpPr>
        <p:sp>
          <p:nvSpPr>
            <p:cNvPr id="24" name="Google Shape;1506;p24"/>
            <p:cNvSpPr>
              <a:spLocks noChangeArrowheads="1"/>
            </p:cNvSpPr>
            <p:nvPr/>
          </p:nvSpPr>
          <p:spPr bwMode="auto">
            <a:xfrm>
              <a:off x="5721786" y="3495525"/>
              <a:ext cx="114450" cy="249250"/>
            </a:xfrm>
            <a:custGeom>
              <a:avLst/>
              <a:gdLst>
                <a:gd name="T0" fmla="*/ 0 w 4578"/>
                <a:gd name="T1" fmla="*/ 0 h 9970"/>
                <a:gd name="T2" fmla="*/ 4578 w 4578"/>
                <a:gd name="T3" fmla="*/ 9970 h 9970"/>
              </a:gdLst>
              <a:ahLst/>
              <a:cxnLst/>
              <a:rect l="T0" t="T1" r="T2" b="T3"/>
              <a:pathLst>
                <a:path w="4578" h="9970" extrusionOk="0">
                  <a:moveTo>
                    <a:pt x="2289" y="0"/>
                  </a:moveTo>
                  <a:cubicBezTo>
                    <a:pt x="1041" y="0"/>
                    <a:pt x="17" y="368"/>
                    <a:pt x="1" y="1617"/>
                  </a:cubicBezTo>
                  <a:cubicBezTo>
                    <a:pt x="1" y="1617"/>
                    <a:pt x="1" y="1617"/>
                    <a:pt x="1" y="1633"/>
                  </a:cubicBezTo>
                  <a:lnTo>
                    <a:pt x="1" y="1649"/>
                  </a:lnTo>
                  <a:lnTo>
                    <a:pt x="1" y="4833"/>
                  </a:lnTo>
                  <a:lnTo>
                    <a:pt x="1" y="5681"/>
                  </a:lnTo>
                  <a:cubicBezTo>
                    <a:pt x="1" y="5921"/>
                    <a:pt x="209" y="6129"/>
                    <a:pt x="465" y="6129"/>
                  </a:cubicBezTo>
                  <a:cubicBezTo>
                    <a:pt x="721" y="6129"/>
                    <a:pt x="929" y="5921"/>
                    <a:pt x="929" y="5681"/>
                  </a:cubicBezTo>
                  <a:lnTo>
                    <a:pt x="929" y="2609"/>
                  </a:lnTo>
                  <a:lnTo>
                    <a:pt x="1217" y="2609"/>
                  </a:lnTo>
                  <a:lnTo>
                    <a:pt x="1217" y="9521"/>
                  </a:lnTo>
                  <a:cubicBezTo>
                    <a:pt x="1217" y="9777"/>
                    <a:pt x="1425" y="9969"/>
                    <a:pt x="1681" y="9969"/>
                  </a:cubicBezTo>
                  <a:cubicBezTo>
                    <a:pt x="1937" y="9969"/>
                    <a:pt x="2145" y="9777"/>
                    <a:pt x="2145" y="9521"/>
                  </a:cubicBezTo>
                  <a:lnTo>
                    <a:pt x="2145" y="5185"/>
                  </a:lnTo>
                  <a:lnTo>
                    <a:pt x="2449" y="5185"/>
                  </a:lnTo>
                  <a:lnTo>
                    <a:pt x="2449" y="9521"/>
                  </a:lnTo>
                  <a:cubicBezTo>
                    <a:pt x="2449" y="9777"/>
                    <a:pt x="2641" y="9969"/>
                    <a:pt x="2897" y="9969"/>
                  </a:cubicBezTo>
                  <a:cubicBezTo>
                    <a:pt x="3153" y="9969"/>
                    <a:pt x="3361" y="9777"/>
                    <a:pt x="3361" y="9521"/>
                  </a:cubicBezTo>
                  <a:lnTo>
                    <a:pt x="3361" y="2609"/>
                  </a:lnTo>
                  <a:lnTo>
                    <a:pt x="3665" y="2609"/>
                  </a:lnTo>
                  <a:lnTo>
                    <a:pt x="3665" y="5681"/>
                  </a:lnTo>
                  <a:cubicBezTo>
                    <a:pt x="3665" y="5921"/>
                    <a:pt x="3873" y="6129"/>
                    <a:pt x="4129" y="6129"/>
                  </a:cubicBezTo>
                  <a:cubicBezTo>
                    <a:pt x="4369" y="6129"/>
                    <a:pt x="4577" y="5921"/>
                    <a:pt x="4577" y="5681"/>
                  </a:cubicBezTo>
                  <a:lnTo>
                    <a:pt x="4577" y="4833"/>
                  </a:lnTo>
                  <a:lnTo>
                    <a:pt x="4577" y="1649"/>
                  </a:lnTo>
                  <a:lnTo>
                    <a:pt x="4577" y="1633"/>
                  </a:lnTo>
                  <a:cubicBezTo>
                    <a:pt x="4577" y="1617"/>
                    <a:pt x="4577" y="1617"/>
                    <a:pt x="4577" y="1617"/>
                  </a:cubicBezTo>
                  <a:cubicBezTo>
                    <a:pt x="4561" y="368"/>
                    <a:pt x="3553" y="0"/>
                    <a:pt x="2289" y="0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ru-RU">
                <a:latin typeface="Calibri"/>
              </a:endParaRPr>
            </a:p>
          </p:txBody>
        </p:sp>
        <p:sp>
          <p:nvSpPr>
            <p:cNvPr id="25" name="Google Shape;1507;p24"/>
            <p:cNvSpPr>
              <a:spLocks noChangeArrowheads="1"/>
            </p:cNvSpPr>
            <p:nvPr/>
          </p:nvSpPr>
          <p:spPr bwMode="auto">
            <a:xfrm>
              <a:off x="5736611" y="3411925"/>
              <a:ext cx="85225" cy="73225"/>
            </a:xfrm>
            <a:custGeom>
              <a:avLst/>
              <a:gdLst>
                <a:gd name="T0" fmla="*/ 0 w 3409"/>
                <a:gd name="T1" fmla="*/ 0 h 2929"/>
                <a:gd name="T2" fmla="*/ 3409 w 3409"/>
                <a:gd name="T3" fmla="*/ 2929 h 2929"/>
              </a:gdLst>
              <a:ahLst/>
              <a:cxnLst/>
              <a:rect l="T0" t="T1" r="T2" b="T3"/>
              <a:pathLst>
                <a:path w="3409" h="2929" extrusionOk="0">
                  <a:moveTo>
                    <a:pt x="1696" y="0"/>
                  </a:moveTo>
                  <a:lnTo>
                    <a:pt x="0" y="464"/>
                  </a:lnTo>
                  <a:lnTo>
                    <a:pt x="176" y="528"/>
                  </a:lnTo>
                  <a:lnTo>
                    <a:pt x="176" y="1344"/>
                  </a:lnTo>
                  <a:cubicBezTo>
                    <a:pt x="160" y="1344"/>
                    <a:pt x="144" y="1376"/>
                    <a:pt x="144" y="1408"/>
                  </a:cubicBezTo>
                  <a:lnTo>
                    <a:pt x="144" y="1632"/>
                  </a:lnTo>
                  <a:cubicBezTo>
                    <a:pt x="144" y="1632"/>
                    <a:pt x="176" y="1648"/>
                    <a:pt x="208" y="1648"/>
                  </a:cubicBezTo>
                  <a:cubicBezTo>
                    <a:pt x="256" y="1648"/>
                    <a:pt x="288" y="1632"/>
                    <a:pt x="288" y="1632"/>
                  </a:cubicBezTo>
                  <a:lnTo>
                    <a:pt x="288" y="1408"/>
                  </a:lnTo>
                  <a:cubicBezTo>
                    <a:pt x="288" y="1376"/>
                    <a:pt x="272" y="1344"/>
                    <a:pt x="240" y="1344"/>
                  </a:cubicBezTo>
                  <a:lnTo>
                    <a:pt x="240" y="544"/>
                  </a:lnTo>
                  <a:lnTo>
                    <a:pt x="720" y="672"/>
                  </a:lnTo>
                  <a:lnTo>
                    <a:pt x="720" y="1296"/>
                  </a:lnTo>
                  <a:cubicBezTo>
                    <a:pt x="720" y="1248"/>
                    <a:pt x="752" y="1200"/>
                    <a:pt x="816" y="1168"/>
                  </a:cubicBezTo>
                  <a:cubicBezTo>
                    <a:pt x="688" y="1360"/>
                    <a:pt x="592" y="1584"/>
                    <a:pt x="592" y="1824"/>
                  </a:cubicBezTo>
                  <a:cubicBezTo>
                    <a:pt x="592" y="2432"/>
                    <a:pt x="1088" y="2928"/>
                    <a:pt x="1696" y="2928"/>
                  </a:cubicBezTo>
                  <a:cubicBezTo>
                    <a:pt x="2304" y="2928"/>
                    <a:pt x="2800" y="2432"/>
                    <a:pt x="2800" y="1824"/>
                  </a:cubicBezTo>
                  <a:cubicBezTo>
                    <a:pt x="2800" y="1584"/>
                    <a:pt x="2720" y="1360"/>
                    <a:pt x="2576" y="1168"/>
                  </a:cubicBezTo>
                  <a:cubicBezTo>
                    <a:pt x="2640" y="1200"/>
                    <a:pt x="2672" y="1248"/>
                    <a:pt x="2672" y="1296"/>
                  </a:cubicBezTo>
                  <a:lnTo>
                    <a:pt x="2672" y="672"/>
                  </a:lnTo>
                  <a:lnTo>
                    <a:pt x="3408" y="464"/>
                  </a:lnTo>
                  <a:lnTo>
                    <a:pt x="1696" y="0"/>
                  </a:ln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ru-RU">
                <a:latin typeface="Calibri"/>
              </a:endParaRPr>
            </a:p>
          </p:txBody>
        </p:sp>
      </p:grpSp>
      <p:grpSp>
        <p:nvGrpSpPr>
          <p:cNvPr id="26" name="Google Shape;1508;p24"/>
          <p:cNvGrpSpPr/>
          <p:nvPr/>
        </p:nvGrpSpPr>
        <p:grpSpPr bwMode="auto">
          <a:xfrm>
            <a:off x="2113310" y="2593748"/>
            <a:ext cx="176212" cy="560387"/>
            <a:chOff x="5894611" y="3411925"/>
            <a:chExt cx="114425" cy="332850"/>
          </a:xfrm>
          <a:solidFill>
            <a:schemeClr val="accent1">
              <a:lumMod val="75000"/>
            </a:schemeClr>
          </a:solidFill>
        </p:grpSpPr>
        <p:sp>
          <p:nvSpPr>
            <p:cNvPr id="27" name="Google Shape;1509;p24"/>
            <p:cNvSpPr>
              <a:spLocks noChangeArrowheads="1"/>
            </p:cNvSpPr>
            <p:nvPr/>
          </p:nvSpPr>
          <p:spPr bwMode="auto">
            <a:xfrm>
              <a:off x="5894611" y="3495525"/>
              <a:ext cx="114425" cy="249250"/>
            </a:xfrm>
            <a:custGeom>
              <a:avLst/>
              <a:gdLst>
                <a:gd name="T0" fmla="*/ 0 w 4577"/>
                <a:gd name="T1" fmla="*/ 0 h 9970"/>
                <a:gd name="T2" fmla="*/ 4577 w 4577"/>
                <a:gd name="T3" fmla="*/ 9970 h 9970"/>
              </a:gdLst>
              <a:ahLst/>
              <a:cxnLst/>
              <a:rect l="T0" t="T1" r="T2" b="T3"/>
              <a:pathLst>
                <a:path w="4577" h="9970" extrusionOk="0">
                  <a:moveTo>
                    <a:pt x="2289" y="0"/>
                  </a:moveTo>
                  <a:cubicBezTo>
                    <a:pt x="1041" y="0"/>
                    <a:pt x="17" y="368"/>
                    <a:pt x="1" y="1617"/>
                  </a:cubicBezTo>
                  <a:cubicBezTo>
                    <a:pt x="1" y="1617"/>
                    <a:pt x="1" y="1617"/>
                    <a:pt x="1" y="1633"/>
                  </a:cubicBezTo>
                  <a:lnTo>
                    <a:pt x="1" y="1649"/>
                  </a:lnTo>
                  <a:lnTo>
                    <a:pt x="1" y="4833"/>
                  </a:lnTo>
                  <a:lnTo>
                    <a:pt x="1" y="5681"/>
                  </a:lnTo>
                  <a:cubicBezTo>
                    <a:pt x="1" y="5921"/>
                    <a:pt x="209" y="6129"/>
                    <a:pt x="465" y="6129"/>
                  </a:cubicBezTo>
                  <a:cubicBezTo>
                    <a:pt x="721" y="6129"/>
                    <a:pt x="929" y="5921"/>
                    <a:pt x="929" y="5681"/>
                  </a:cubicBezTo>
                  <a:lnTo>
                    <a:pt x="929" y="2609"/>
                  </a:lnTo>
                  <a:lnTo>
                    <a:pt x="1217" y="2609"/>
                  </a:lnTo>
                  <a:lnTo>
                    <a:pt x="1217" y="9521"/>
                  </a:lnTo>
                  <a:cubicBezTo>
                    <a:pt x="1217" y="9777"/>
                    <a:pt x="1425" y="9969"/>
                    <a:pt x="1681" y="9969"/>
                  </a:cubicBezTo>
                  <a:cubicBezTo>
                    <a:pt x="1937" y="9969"/>
                    <a:pt x="2145" y="9777"/>
                    <a:pt x="2145" y="9521"/>
                  </a:cubicBezTo>
                  <a:lnTo>
                    <a:pt x="2145" y="5185"/>
                  </a:lnTo>
                  <a:lnTo>
                    <a:pt x="2449" y="5185"/>
                  </a:lnTo>
                  <a:lnTo>
                    <a:pt x="2449" y="9521"/>
                  </a:lnTo>
                  <a:cubicBezTo>
                    <a:pt x="2449" y="9777"/>
                    <a:pt x="2641" y="9969"/>
                    <a:pt x="2897" y="9969"/>
                  </a:cubicBezTo>
                  <a:cubicBezTo>
                    <a:pt x="3153" y="9969"/>
                    <a:pt x="3361" y="9777"/>
                    <a:pt x="3361" y="9521"/>
                  </a:cubicBezTo>
                  <a:lnTo>
                    <a:pt x="3361" y="2609"/>
                  </a:lnTo>
                  <a:lnTo>
                    <a:pt x="3665" y="2609"/>
                  </a:lnTo>
                  <a:lnTo>
                    <a:pt x="3665" y="5681"/>
                  </a:lnTo>
                  <a:cubicBezTo>
                    <a:pt x="3665" y="5921"/>
                    <a:pt x="3873" y="6129"/>
                    <a:pt x="4129" y="6129"/>
                  </a:cubicBezTo>
                  <a:cubicBezTo>
                    <a:pt x="4369" y="6129"/>
                    <a:pt x="4577" y="5921"/>
                    <a:pt x="4577" y="5681"/>
                  </a:cubicBezTo>
                  <a:lnTo>
                    <a:pt x="4577" y="4833"/>
                  </a:lnTo>
                  <a:lnTo>
                    <a:pt x="4577" y="1649"/>
                  </a:lnTo>
                  <a:lnTo>
                    <a:pt x="4577" y="1633"/>
                  </a:lnTo>
                  <a:cubicBezTo>
                    <a:pt x="4577" y="1617"/>
                    <a:pt x="4577" y="1617"/>
                    <a:pt x="4577" y="1617"/>
                  </a:cubicBezTo>
                  <a:cubicBezTo>
                    <a:pt x="4561" y="368"/>
                    <a:pt x="3553" y="0"/>
                    <a:pt x="2289" y="0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ru-RU">
                <a:latin typeface="Calibri"/>
              </a:endParaRPr>
            </a:p>
          </p:txBody>
        </p:sp>
        <p:sp>
          <p:nvSpPr>
            <p:cNvPr id="28" name="Google Shape;1510;p24"/>
            <p:cNvSpPr>
              <a:spLocks noChangeArrowheads="1"/>
            </p:cNvSpPr>
            <p:nvPr/>
          </p:nvSpPr>
          <p:spPr bwMode="auto">
            <a:xfrm>
              <a:off x="5909411" y="3411925"/>
              <a:ext cx="85225" cy="73225"/>
            </a:xfrm>
            <a:custGeom>
              <a:avLst/>
              <a:gdLst>
                <a:gd name="T0" fmla="*/ 0 w 3409"/>
                <a:gd name="T1" fmla="*/ 0 h 2929"/>
                <a:gd name="T2" fmla="*/ 3409 w 3409"/>
                <a:gd name="T3" fmla="*/ 2929 h 2929"/>
              </a:gdLst>
              <a:ahLst/>
              <a:cxnLst/>
              <a:rect l="T0" t="T1" r="T2" b="T3"/>
              <a:pathLst>
                <a:path w="3409" h="2929" extrusionOk="0">
                  <a:moveTo>
                    <a:pt x="1697" y="0"/>
                  </a:moveTo>
                  <a:lnTo>
                    <a:pt x="1" y="464"/>
                  </a:lnTo>
                  <a:lnTo>
                    <a:pt x="177" y="528"/>
                  </a:lnTo>
                  <a:lnTo>
                    <a:pt x="177" y="1344"/>
                  </a:lnTo>
                  <a:cubicBezTo>
                    <a:pt x="161" y="1344"/>
                    <a:pt x="145" y="1376"/>
                    <a:pt x="145" y="1408"/>
                  </a:cubicBezTo>
                  <a:lnTo>
                    <a:pt x="145" y="1632"/>
                  </a:lnTo>
                  <a:cubicBezTo>
                    <a:pt x="145" y="1632"/>
                    <a:pt x="177" y="1648"/>
                    <a:pt x="209" y="1648"/>
                  </a:cubicBezTo>
                  <a:cubicBezTo>
                    <a:pt x="257" y="1648"/>
                    <a:pt x="289" y="1632"/>
                    <a:pt x="289" y="1632"/>
                  </a:cubicBezTo>
                  <a:lnTo>
                    <a:pt x="289" y="1408"/>
                  </a:lnTo>
                  <a:cubicBezTo>
                    <a:pt x="289" y="1376"/>
                    <a:pt x="273" y="1344"/>
                    <a:pt x="241" y="1344"/>
                  </a:cubicBezTo>
                  <a:lnTo>
                    <a:pt x="241" y="544"/>
                  </a:lnTo>
                  <a:lnTo>
                    <a:pt x="721" y="672"/>
                  </a:lnTo>
                  <a:lnTo>
                    <a:pt x="721" y="1296"/>
                  </a:lnTo>
                  <a:cubicBezTo>
                    <a:pt x="721" y="1248"/>
                    <a:pt x="753" y="1200"/>
                    <a:pt x="817" y="1168"/>
                  </a:cubicBezTo>
                  <a:cubicBezTo>
                    <a:pt x="689" y="1360"/>
                    <a:pt x="593" y="1584"/>
                    <a:pt x="593" y="1824"/>
                  </a:cubicBezTo>
                  <a:cubicBezTo>
                    <a:pt x="593" y="2432"/>
                    <a:pt x="1089" y="2928"/>
                    <a:pt x="1697" y="2928"/>
                  </a:cubicBezTo>
                  <a:cubicBezTo>
                    <a:pt x="2305" y="2928"/>
                    <a:pt x="2801" y="2432"/>
                    <a:pt x="2801" y="1824"/>
                  </a:cubicBezTo>
                  <a:cubicBezTo>
                    <a:pt x="2801" y="1584"/>
                    <a:pt x="2721" y="1360"/>
                    <a:pt x="2577" y="1168"/>
                  </a:cubicBezTo>
                  <a:cubicBezTo>
                    <a:pt x="2641" y="1200"/>
                    <a:pt x="2673" y="1248"/>
                    <a:pt x="2673" y="1296"/>
                  </a:cubicBezTo>
                  <a:lnTo>
                    <a:pt x="2673" y="672"/>
                  </a:lnTo>
                  <a:lnTo>
                    <a:pt x="3409" y="464"/>
                  </a:lnTo>
                  <a:lnTo>
                    <a:pt x="1697" y="0"/>
                  </a:ln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ru-RU">
                <a:latin typeface="Calibri"/>
              </a:endParaRPr>
            </a:p>
          </p:txBody>
        </p:sp>
      </p:grpSp>
      <p:grpSp>
        <p:nvGrpSpPr>
          <p:cNvPr id="29" name="Google Shape;1511;p24"/>
          <p:cNvGrpSpPr/>
          <p:nvPr/>
        </p:nvGrpSpPr>
        <p:grpSpPr bwMode="auto">
          <a:xfrm>
            <a:off x="1661260" y="1268760"/>
            <a:ext cx="176213" cy="560387"/>
            <a:chOff x="3130374" y="3411925"/>
            <a:chExt cx="114450" cy="332850"/>
          </a:xfrm>
          <a:solidFill>
            <a:schemeClr val="accent3">
              <a:lumMod val="90000"/>
              <a:lumOff val="10000"/>
            </a:schemeClr>
          </a:solidFill>
        </p:grpSpPr>
        <p:sp>
          <p:nvSpPr>
            <p:cNvPr id="30" name="Google Shape;1512;p24"/>
            <p:cNvSpPr>
              <a:spLocks noChangeArrowheads="1"/>
            </p:cNvSpPr>
            <p:nvPr/>
          </p:nvSpPr>
          <p:spPr bwMode="auto">
            <a:xfrm>
              <a:off x="3130374" y="3495525"/>
              <a:ext cx="114450" cy="249250"/>
            </a:xfrm>
            <a:custGeom>
              <a:avLst/>
              <a:gdLst>
                <a:gd name="T0" fmla="*/ 0 w 4578"/>
                <a:gd name="T1" fmla="*/ 0 h 9970"/>
                <a:gd name="T2" fmla="*/ 4578 w 4578"/>
                <a:gd name="T3" fmla="*/ 9970 h 9970"/>
              </a:gdLst>
              <a:ahLst/>
              <a:cxnLst/>
              <a:rect l="T0" t="T1" r="T2" b="T3"/>
              <a:pathLst>
                <a:path w="4578" h="9970" extrusionOk="0">
                  <a:moveTo>
                    <a:pt x="2289" y="0"/>
                  </a:moveTo>
                  <a:cubicBezTo>
                    <a:pt x="1041" y="0"/>
                    <a:pt x="17" y="368"/>
                    <a:pt x="1" y="1617"/>
                  </a:cubicBezTo>
                  <a:lnTo>
                    <a:pt x="1" y="1649"/>
                  </a:lnTo>
                  <a:lnTo>
                    <a:pt x="1" y="4833"/>
                  </a:lnTo>
                  <a:lnTo>
                    <a:pt x="1" y="5665"/>
                  </a:lnTo>
                  <a:cubicBezTo>
                    <a:pt x="1" y="5921"/>
                    <a:pt x="209" y="6129"/>
                    <a:pt x="465" y="6129"/>
                  </a:cubicBezTo>
                  <a:cubicBezTo>
                    <a:pt x="721" y="6129"/>
                    <a:pt x="929" y="5921"/>
                    <a:pt x="929" y="5665"/>
                  </a:cubicBezTo>
                  <a:lnTo>
                    <a:pt x="929" y="2609"/>
                  </a:lnTo>
                  <a:lnTo>
                    <a:pt x="1217" y="2609"/>
                  </a:lnTo>
                  <a:lnTo>
                    <a:pt x="1217" y="9505"/>
                  </a:lnTo>
                  <a:cubicBezTo>
                    <a:pt x="1217" y="9761"/>
                    <a:pt x="1425" y="9969"/>
                    <a:pt x="1681" y="9969"/>
                  </a:cubicBezTo>
                  <a:cubicBezTo>
                    <a:pt x="1937" y="9969"/>
                    <a:pt x="2145" y="9761"/>
                    <a:pt x="2145" y="9505"/>
                  </a:cubicBezTo>
                  <a:lnTo>
                    <a:pt x="2145" y="5185"/>
                  </a:lnTo>
                  <a:lnTo>
                    <a:pt x="2449" y="5185"/>
                  </a:lnTo>
                  <a:lnTo>
                    <a:pt x="2449" y="9505"/>
                  </a:lnTo>
                  <a:cubicBezTo>
                    <a:pt x="2449" y="9761"/>
                    <a:pt x="2641" y="9969"/>
                    <a:pt x="2897" y="9969"/>
                  </a:cubicBezTo>
                  <a:cubicBezTo>
                    <a:pt x="3153" y="9969"/>
                    <a:pt x="3361" y="9761"/>
                    <a:pt x="3361" y="9505"/>
                  </a:cubicBezTo>
                  <a:lnTo>
                    <a:pt x="3361" y="2609"/>
                  </a:lnTo>
                  <a:lnTo>
                    <a:pt x="3665" y="2609"/>
                  </a:lnTo>
                  <a:lnTo>
                    <a:pt x="3665" y="5665"/>
                  </a:lnTo>
                  <a:cubicBezTo>
                    <a:pt x="3665" y="5921"/>
                    <a:pt x="3873" y="6129"/>
                    <a:pt x="4129" y="6129"/>
                  </a:cubicBezTo>
                  <a:cubicBezTo>
                    <a:pt x="4369" y="6129"/>
                    <a:pt x="4577" y="5921"/>
                    <a:pt x="4577" y="5665"/>
                  </a:cubicBezTo>
                  <a:lnTo>
                    <a:pt x="4577" y="4833"/>
                  </a:lnTo>
                  <a:lnTo>
                    <a:pt x="4577" y="1649"/>
                  </a:lnTo>
                  <a:lnTo>
                    <a:pt x="4577" y="1617"/>
                  </a:lnTo>
                  <a:cubicBezTo>
                    <a:pt x="4561" y="368"/>
                    <a:pt x="3553" y="0"/>
                    <a:pt x="2289" y="0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ru-RU">
                <a:latin typeface="Calibri"/>
              </a:endParaRPr>
            </a:p>
          </p:txBody>
        </p:sp>
        <p:sp>
          <p:nvSpPr>
            <p:cNvPr id="31" name="Google Shape;1513;p24"/>
            <p:cNvSpPr>
              <a:spLocks noChangeArrowheads="1"/>
            </p:cNvSpPr>
            <p:nvPr/>
          </p:nvSpPr>
          <p:spPr bwMode="auto">
            <a:xfrm>
              <a:off x="3145173" y="3411925"/>
              <a:ext cx="85250" cy="73225"/>
            </a:xfrm>
            <a:custGeom>
              <a:avLst/>
              <a:gdLst>
                <a:gd name="T0" fmla="*/ 0 w 3410"/>
                <a:gd name="T1" fmla="*/ 0 h 2929"/>
                <a:gd name="T2" fmla="*/ 3410 w 3410"/>
                <a:gd name="T3" fmla="*/ 2929 h 2929"/>
              </a:gdLst>
              <a:ahLst/>
              <a:cxnLst/>
              <a:rect l="T0" t="T1" r="T2" b="T3"/>
              <a:pathLst>
                <a:path w="3410" h="2929" extrusionOk="0">
                  <a:moveTo>
                    <a:pt x="1697" y="0"/>
                  </a:moveTo>
                  <a:lnTo>
                    <a:pt x="1" y="464"/>
                  </a:lnTo>
                  <a:lnTo>
                    <a:pt x="177" y="512"/>
                  </a:lnTo>
                  <a:lnTo>
                    <a:pt x="177" y="1328"/>
                  </a:lnTo>
                  <a:cubicBezTo>
                    <a:pt x="161" y="1344"/>
                    <a:pt x="145" y="1376"/>
                    <a:pt x="145" y="1408"/>
                  </a:cubicBezTo>
                  <a:lnTo>
                    <a:pt x="145" y="1616"/>
                  </a:lnTo>
                  <a:cubicBezTo>
                    <a:pt x="145" y="1632"/>
                    <a:pt x="177" y="1648"/>
                    <a:pt x="209" y="1648"/>
                  </a:cubicBezTo>
                  <a:cubicBezTo>
                    <a:pt x="257" y="1648"/>
                    <a:pt x="289" y="1632"/>
                    <a:pt x="289" y="1616"/>
                  </a:cubicBezTo>
                  <a:lnTo>
                    <a:pt x="289" y="1408"/>
                  </a:lnTo>
                  <a:cubicBezTo>
                    <a:pt x="289" y="1376"/>
                    <a:pt x="273" y="1344"/>
                    <a:pt x="257" y="1328"/>
                  </a:cubicBezTo>
                  <a:lnTo>
                    <a:pt x="257" y="528"/>
                  </a:lnTo>
                  <a:lnTo>
                    <a:pt x="721" y="672"/>
                  </a:lnTo>
                  <a:lnTo>
                    <a:pt x="721" y="1296"/>
                  </a:lnTo>
                  <a:cubicBezTo>
                    <a:pt x="721" y="1248"/>
                    <a:pt x="753" y="1200"/>
                    <a:pt x="817" y="1168"/>
                  </a:cubicBezTo>
                  <a:cubicBezTo>
                    <a:pt x="689" y="1344"/>
                    <a:pt x="593" y="1568"/>
                    <a:pt x="593" y="1824"/>
                  </a:cubicBezTo>
                  <a:cubicBezTo>
                    <a:pt x="593" y="2432"/>
                    <a:pt x="1089" y="2928"/>
                    <a:pt x="1697" y="2928"/>
                  </a:cubicBezTo>
                  <a:cubicBezTo>
                    <a:pt x="2305" y="2928"/>
                    <a:pt x="2801" y="2432"/>
                    <a:pt x="2801" y="1824"/>
                  </a:cubicBezTo>
                  <a:cubicBezTo>
                    <a:pt x="2801" y="1568"/>
                    <a:pt x="2721" y="1344"/>
                    <a:pt x="2577" y="1168"/>
                  </a:cubicBezTo>
                  <a:cubicBezTo>
                    <a:pt x="2641" y="1200"/>
                    <a:pt x="2673" y="1248"/>
                    <a:pt x="2673" y="1296"/>
                  </a:cubicBezTo>
                  <a:lnTo>
                    <a:pt x="2673" y="672"/>
                  </a:lnTo>
                  <a:lnTo>
                    <a:pt x="3409" y="464"/>
                  </a:lnTo>
                  <a:lnTo>
                    <a:pt x="1697" y="0"/>
                  </a:ln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ru-RU">
                <a:latin typeface="Calibri"/>
              </a:endParaRPr>
            </a:p>
          </p:txBody>
        </p:sp>
      </p:grpSp>
      <p:grpSp>
        <p:nvGrpSpPr>
          <p:cNvPr id="32" name="Google Shape;1514;p24"/>
          <p:cNvGrpSpPr/>
          <p:nvPr/>
        </p:nvGrpSpPr>
        <p:grpSpPr bwMode="auto">
          <a:xfrm>
            <a:off x="1834298" y="1268760"/>
            <a:ext cx="176212" cy="560387"/>
            <a:chOff x="3303199" y="3411925"/>
            <a:chExt cx="114425" cy="332850"/>
          </a:xfrm>
          <a:solidFill>
            <a:schemeClr val="accent3">
              <a:lumMod val="90000"/>
              <a:lumOff val="10000"/>
            </a:schemeClr>
          </a:solidFill>
        </p:grpSpPr>
        <p:sp>
          <p:nvSpPr>
            <p:cNvPr id="33" name="Google Shape;1515;p24"/>
            <p:cNvSpPr>
              <a:spLocks noChangeArrowheads="1"/>
            </p:cNvSpPr>
            <p:nvPr/>
          </p:nvSpPr>
          <p:spPr bwMode="auto">
            <a:xfrm>
              <a:off x="3303199" y="3495525"/>
              <a:ext cx="114425" cy="249250"/>
            </a:xfrm>
            <a:custGeom>
              <a:avLst/>
              <a:gdLst>
                <a:gd name="T0" fmla="*/ 0 w 4577"/>
                <a:gd name="T1" fmla="*/ 0 h 9970"/>
                <a:gd name="T2" fmla="*/ 4577 w 4577"/>
                <a:gd name="T3" fmla="*/ 9970 h 9970"/>
              </a:gdLst>
              <a:ahLst/>
              <a:cxnLst/>
              <a:rect l="T0" t="T1" r="T2" b="T3"/>
              <a:pathLst>
                <a:path w="4577" h="9970" extrusionOk="0">
                  <a:moveTo>
                    <a:pt x="2288" y="0"/>
                  </a:moveTo>
                  <a:cubicBezTo>
                    <a:pt x="1040" y="0"/>
                    <a:pt x="16" y="368"/>
                    <a:pt x="0" y="1617"/>
                  </a:cubicBezTo>
                  <a:lnTo>
                    <a:pt x="0" y="1649"/>
                  </a:lnTo>
                  <a:lnTo>
                    <a:pt x="0" y="4833"/>
                  </a:lnTo>
                  <a:lnTo>
                    <a:pt x="0" y="5665"/>
                  </a:lnTo>
                  <a:cubicBezTo>
                    <a:pt x="0" y="5921"/>
                    <a:pt x="208" y="6129"/>
                    <a:pt x="464" y="6129"/>
                  </a:cubicBezTo>
                  <a:cubicBezTo>
                    <a:pt x="720" y="6129"/>
                    <a:pt x="928" y="5921"/>
                    <a:pt x="928" y="5665"/>
                  </a:cubicBezTo>
                  <a:lnTo>
                    <a:pt x="928" y="2609"/>
                  </a:lnTo>
                  <a:lnTo>
                    <a:pt x="1216" y="2609"/>
                  </a:lnTo>
                  <a:lnTo>
                    <a:pt x="1216" y="9505"/>
                  </a:lnTo>
                  <a:cubicBezTo>
                    <a:pt x="1216" y="9761"/>
                    <a:pt x="1424" y="9969"/>
                    <a:pt x="1680" y="9969"/>
                  </a:cubicBezTo>
                  <a:cubicBezTo>
                    <a:pt x="1936" y="9969"/>
                    <a:pt x="2144" y="9761"/>
                    <a:pt x="2144" y="9505"/>
                  </a:cubicBezTo>
                  <a:lnTo>
                    <a:pt x="2144" y="5185"/>
                  </a:lnTo>
                  <a:lnTo>
                    <a:pt x="2449" y="5185"/>
                  </a:lnTo>
                  <a:lnTo>
                    <a:pt x="2449" y="9505"/>
                  </a:lnTo>
                  <a:cubicBezTo>
                    <a:pt x="2449" y="9761"/>
                    <a:pt x="2641" y="9969"/>
                    <a:pt x="2897" y="9969"/>
                  </a:cubicBezTo>
                  <a:cubicBezTo>
                    <a:pt x="3153" y="9969"/>
                    <a:pt x="3361" y="9761"/>
                    <a:pt x="3361" y="9505"/>
                  </a:cubicBezTo>
                  <a:lnTo>
                    <a:pt x="3361" y="2609"/>
                  </a:lnTo>
                  <a:lnTo>
                    <a:pt x="3665" y="2609"/>
                  </a:lnTo>
                  <a:lnTo>
                    <a:pt x="3665" y="5665"/>
                  </a:lnTo>
                  <a:cubicBezTo>
                    <a:pt x="3665" y="5921"/>
                    <a:pt x="3873" y="6129"/>
                    <a:pt x="4129" y="6129"/>
                  </a:cubicBezTo>
                  <a:cubicBezTo>
                    <a:pt x="4369" y="6129"/>
                    <a:pt x="4577" y="5921"/>
                    <a:pt x="4577" y="5665"/>
                  </a:cubicBezTo>
                  <a:lnTo>
                    <a:pt x="4577" y="4833"/>
                  </a:lnTo>
                  <a:lnTo>
                    <a:pt x="4577" y="1649"/>
                  </a:lnTo>
                  <a:lnTo>
                    <a:pt x="4577" y="1617"/>
                  </a:lnTo>
                  <a:cubicBezTo>
                    <a:pt x="4561" y="368"/>
                    <a:pt x="3553" y="0"/>
                    <a:pt x="2288" y="0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ru-RU">
                <a:latin typeface="Calibri"/>
              </a:endParaRPr>
            </a:p>
          </p:txBody>
        </p:sp>
        <p:sp>
          <p:nvSpPr>
            <p:cNvPr id="34" name="Google Shape;1516;p24"/>
            <p:cNvSpPr>
              <a:spLocks noChangeArrowheads="1"/>
            </p:cNvSpPr>
            <p:nvPr/>
          </p:nvSpPr>
          <p:spPr bwMode="auto">
            <a:xfrm>
              <a:off x="3317999" y="3411925"/>
              <a:ext cx="85225" cy="73225"/>
            </a:xfrm>
            <a:custGeom>
              <a:avLst/>
              <a:gdLst>
                <a:gd name="T0" fmla="*/ 0 w 3409"/>
                <a:gd name="T1" fmla="*/ 0 h 2929"/>
                <a:gd name="T2" fmla="*/ 3409 w 3409"/>
                <a:gd name="T3" fmla="*/ 2929 h 2929"/>
              </a:gdLst>
              <a:ahLst/>
              <a:cxnLst/>
              <a:rect l="T0" t="T1" r="T2" b="T3"/>
              <a:pathLst>
                <a:path w="3409" h="2929" extrusionOk="0">
                  <a:moveTo>
                    <a:pt x="1696" y="0"/>
                  </a:moveTo>
                  <a:lnTo>
                    <a:pt x="0" y="464"/>
                  </a:lnTo>
                  <a:lnTo>
                    <a:pt x="176" y="512"/>
                  </a:lnTo>
                  <a:lnTo>
                    <a:pt x="176" y="1328"/>
                  </a:lnTo>
                  <a:cubicBezTo>
                    <a:pt x="160" y="1344"/>
                    <a:pt x="144" y="1376"/>
                    <a:pt x="144" y="1408"/>
                  </a:cubicBezTo>
                  <a:lnTo>
                    <a:pt x="144" y="1616"/>
                  </a:lnTo>
                  <a:cubicBezTo>
                    <a:pt x="144" y="1632"/>
                    <a:pt x="176" y="1648"/>
                    <a:pt x="208" y="1648"/>
                  </a:cubicBezTo>
                  <a:cubicBezTo>
                    <a:pt x="256" y="1648"/>
                    <a:pt x="288" y="1632"/>
                    <a:pt x="288" y="1616"/>
                  </a:cubicBezTo>
                  <a:lnTo>
                    <a:pt x="288" y="1408"/>
                  </a:lnTo>
                  <a:cubicBezTo>
                    <a:pt x="288" y="1376"/>
                    <a:pt x="272" y="1344"/>
                    <a:pt x="240" y="1328"/>
                  </a:cubicBezTo>
                  <a:lnTo>
                    <a:pt x="240" y="528"/>
                  </a:lnTo>
                  <a:lnTo>
                    <a:pt x="720" y="672"/>
                  </a:lnTo>
                  <a:lnTo>
                    <a:pt x="720" y="1296"/>
                  </a:lnTo>
                  <a:cubicBezTo>
                    <a:pt x="720" y="1248"/>
                    <a:pt x="752" y="1200"/>
                    <a:pt x="816" y="1168"/>
                  </a:cubicBezTo>
                  <a:cubicBezTo>
                    <a:pt x="688" y="1344"/>
                    <a:pt x="592" y="1568"/>
                    <a:pt x="592" y="1824"/>
                  </a:cubicBezTo>
                  <a:cubicBezTo>
                    <a:pt x="592" y="2432"/>
                    <a:pt x="1088" y="2928"/>
                    <a:pt x="1696" y="2928"/>
                  </a:cubicBezTo>
                  <a:cubicBezTo>
                    <a:pt x="2305" y="2928"/>
                    <a:pt x="2801" y="2432"/>
                    <a:pt x="2801" y="1824"/>
                  </a:cubicBezTo>
                  <a:cubicBezTo>
                    <a:pt x="2801" y="1568"/>
                    <a:pt x="2721" y="1344"/>
                    <a:pt x="2577" y="1168"/>
                  </a:cubicBezTo>
                  <a:cubicBezTo>
                    <a:pt x="2641" y="1200"/>
                    <a:pt x="2673" y="1248"/>
                    <a:pt x="2673" y="1296"/>
                  </a:cubicBezTo>
                  <a:lnTo>
                    <a:pt x="2673" y="672"/>
                  </a:lnTo>
                  <a:lnTo>
                    <a:pt x="3409" y="464"/>
                  </a:lnTo>
                  <a:lnTo>
                    <a:pt x="1696" y="0"/>
                  </a:ln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ru-RU">
                <a:latin typeface="Calibri"/>
              </a:endParaRPr>
            </a:p>
          </p:txBody>
        </p:sp>
      </p:grpSp>
      <p:sp>
        <p:nvSpPr>
          <p:cNvPr id="47" name="Google Shape;1564;p24"/>
          <p:cNvSpPr>
            <a:spLocks noChangeArrowheads="1"/>
          </p:cNvSpPr>
          <p:nvPr/>
        </p:nvSpPr>
        <p:spPr bwMode="auto">
          <a:xfrm>
            <a:off x="916152" y="1866514"/>
            <a:ext cx="1881875" cy="502753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pPr algn="ctr">
              <a:defRPr/>
            </a:pPr>
            <a:r>
              <a:rPr lang="ru-RU" sz="1400">
                <a:solidFill>
                  <a:srgbClr val="FFFFFF"/>
                </a:solidFill>
                <a:latin typeface="Arial"/>
                <a:ea typeface="Fira Sans Extra Condensed Mediu"/>
                <a:cs typeface="Arial"/>
              </a:rPr>
              <a:t>Руководители пилотных школ </a:t>
            </a:r>
            <a:endParaRPr/>
          </a:p>
        </p:txBody>
      </p:sp>
      <p:sp>
        <p:nvSpPr>
          <p:cNvPr id="50" name="Right Arrow 4"/>
          <p:cNvSpPr/>
          <p:nvPr/>
        </p:nvSpPr>
        <p:spPr bwMode="auto">
          <a:xfrm>
            <a:off x="2970018" y="1897814"/>
            <a:ext cx="457201" cy="44015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B8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ko-KR" sz="2700"/>
          </a:p>
        </p:txBody>
      </p:sp>
      <p:sp>
        <p:nvSpPr>
          <p:cNvPr id="51" name="Right Arrow 4"/>
          <p:cNvSpPr/>
          <p:nvPr/>
        </p:nvSpPr>
        <p:spPr bwMode="auto">
          <a:xfrm>
            <a:off x="2964785" y="3154135"/>
            <a:ext cx="457201" cy="440151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B8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ko-KR" sz="2700"/>
          </a:p>
        </p:txBody>
      </p:sp>
      <p:grpSp>
        <p:nvGrpSpPr>
          <p:cNvPr id="59" name="Группа 80"/>
          <p:cNvGrpSpPr/>
          <p:nvPr/>
        </p:nvGrpSpPr>
        <p:grpSpPr bwMode="auto">
          <a:xfrm>
            <a:off x="3472203" y="1571350"/>
            <a:ext cx="2381251" cy="1028700"/>
            <a:chOff x="1416680" y="-500055"/>
            <a:chExt cx="2312367" cy="1982250"/>
          </a:xfrm>
          <a:solidFill>
            <a:schemeClr val="accent1">
              <a:lumMod val="75000"/>
            </a:schemeClr>
          </a:solidFill>
        </p:grpSpPr>
        <p:sp>
          <p:nvSpPr>
            <p:cNvPr id="60" name="Скругленный прямоугольник 81"/>
            <p:cNvSpPr/>
            <p:nvPr/>
          </p:nvSpPr>
          <p:spPr bwMode="auto">
            <a:xfrm>
              <a:off x="1416680" y="-500055"/>
              <a:ext cx="2312367" cy="1982250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Скругленный прямоугольник 4"/>
            <p:cNvSpPr/>
            <p:nvPr/>
          </p:nvSpPr>
          <p:spPr bwMode="auto">
            <a:xfrm>
              <a:off x="1439951" y="-315960"/>
              <a:ext cx="2223273" cy="164789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83820" tIns="83820" rIns="83820" bIns="83820" spcCol="1270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>
                  <a:latin typeface="Arial"/>
                  <a:cs typeface="Arial"/>
                </a:rPr>
                <a:t>ДПП ПК «Методы и инструменты БП» </a:t>
              </a:r>
              <a:br>
                <a:rPr lang="ru-RU" sz="1600" b="1">
                  <a:latin typeface="Arial"/>
                  <a:cs typeface="Arial"/>
                </a:rPr>
              </a:br>
              <a:r>
                <a:rPr lang="ru-RU" sz="1600" b="1">
                  <a:latin typeface="Arial"/>
                  <a:cs typeface="Arial"/>
                </a:rPr>
                <a:t>(18 ) часов </a:t>
              </a:r>
              <a:endParaRPr/>
            </a:p>
          </p:txBody>
        </p:sp>
      </p:grpSp>
      <p:sp>
        <p:nvSpPr>
          <p:cNvPr id="67" name="Google Shape;1564;p24"/>
          <p:cNvSpPr>
            <a:spLocks noChangeArrowheads="1"/>
          </p:cNvSpPr>
          <p:nvPr/>
        </p:nvSpPr>
        <p:spPr bwMode="auto">
          <a:xfrm>
            <a:off x="915338" y="3286933"/>
            <a:ext cx="1881875" cy="502753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pPr algn="ctr">
              <a:defRPr/>
            </a:pPr>
            <a:r>
              <a:rPr lang="ru-RU" sz="1400">
                <a:solidFill>
                  <a:srgbClr val="FFFFFF"/>
                </a:solidFill>
                <a:latin typeface="Arial"/>
                <a:ea typeface="Fira Sans Extra Condensed Mediu"/>
                <a:cs typeface="Arial"/>
              </a:rPr>
              <a:t>Команды пилотных школ </a:t>
            </a:r>
            <a:endParaRPr/>
          </a:p>
        </p:txBody>
      </p:sp>
      <p:grpSp>
        <p:nvGrpSpPr>
          <p:cNvPr id="69" name="Group 60"/>
          <p:cNvGrpSpPr/>
          <p:nvPr/>
        </p:nvGrpSpPr>
        <p:grpSpPr bwMode="auto">
          <a:xfrm>
            <a:off x="6960096" y="4051895"/>
            <a:ext cx="2362199" cy="1419225"/>
            <a:chOff x="-548507" y="477868"/>
            <a:chExt cx="11570449" cy="6357177"/>
          </a:xfrm>
        </p:grpSpPr>
        <p:sp>
          <p:nvSpPr>
            <p:cNvPr id="70" name="Freeform: Shape 61"/>
            <p:cNvSpPr>
              <a:spLocks noChangeArrowheads="1"/>
            </p:cNvSpPr>
            <p:nvPr/>
          </p:nvSpPr>
          <p:spPr bwMode="auto">
            <a:xfrm>
              <a:off x="-482765" y="6440599"/>
              <a:ext cx="11438966" cy="394446"/>
            </a:xfrm>
            <a:custGeom>
              <a:avLst/>
              <a:gdLst>
                <a:gd name="T0" fmla="*/ 2147483647 w 1657350"/>
                <a:gd name="T1" fmla="*/ 124285228 h 57150"/>
                <a:gd name="T2" fmla="*/ 2147483647 w 1657350"/>
                <a:gd name="T3" fmla="*/ 50795230 h 57150"/>
                <a:gd name="T4" fmla="*/ 2147483647 w 1657350"/>
                <a:gd name="T5" fmla="*/ 50795230 h 57150"/>
                <a:gd name="T6" fmla="*/ 2147483647 w 1657350"/>
                <a:gd name="T7" fmla="*/ 16211478 h 57150"/>
                <a:gd name="T8" fmla="*/ 100509178 w 1657350"/>
                <a:gd name="T9" fmla="*/ 29180451 h 57150"/>
                <a:gd name="T10" fmla="*/ 52956126 w 1657350"/>
                <a:gd name="T11" fmla="*/ 29180451 h 57150"/>
                <a:gd name="T12" fmla="*/ 16211951 w 1657350"/>
                <a:gd name="T13" fmla="*/ 59440974 h 57150"/>
                <a:gd name="T14" fmla="*/ 16211951 w 1657350"/>
                <a:gd name="T15" fmla="*/ 59440974 h 57150"/>
                <a:gd name="T16" fmla="*/ 115640702 w 1657350"/>
                <a:gd name="T17" fmla="*/ 122122767 h 57150"/>
                <a:gd name="T18" fmla="*/ 117801264 w 1657350"/>
                <a:gd name="T19" fmla="*/ 124285228 h 57150"/>
                <a:gd name="T20" fmla="*/ 117801264 w 1657350"/>
                <a:gd name="T21" fmla="*/ 124285228 h 57150"/>
                <a:gd name="T22" fmla="*/ 128609733 w 1657350"/>
                <a:gd name="T23" fmla="*/ 124285228 h 5715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657350"/>
                <a:gd name="T37" fmla="*/ 0 h 57150"/>
                <a:gd name="T38" fmla="*/ 1657350 w 1657350"/>
                <a:gd name="T39" fmla="*/ 57150 h 5715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657350" h="57150" extrusionOk="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>
                <a:defRPr/>
              </a:pPr>
              <a:endParaRPr lang="en-US">
                <a:latin typeface="Calibri"/>
              </a:endParaRPr>
            </a:p>
          </p:txBody>
        </p:sp>
        <p:sp>
          <p:nvSpPr>
            <p:cNvPr id="71" name="Freeform: Shape 62"/>
            <p:cNvSpPr>
              <a:spLocks noChangeArrowheads="1"/>
            </p:cNvSpPr>
            <p:nvPr/>
          </p:nvSpPr>
          <p:spPr bwMode="auto">
            <a:xfrm>
              <a:off x="700575" y="477868"/>
              <a:ext cx="9072285" cy="5916709"/>
            </a:xfrm>
            <a:custGeom>
              <a:avLst/>
              <a:gdLst>
                <a:gd name="T0" fmla="*/ 2147483647 w 1314450"/>
                <a:gd name="T1" fmla="*/ 1847002687 h 857250"/>
                <a:gd name="T2" fmla="*/ 2147483647 w 1314450"/>
                <a:gd name="T3" fmla="*/ 1935624768 h 857250"/>
                <a:gd name="T4" fmla="*/ 83217182 w 1314450"/>
                <a:gd name="T5" fmla="*/ 1935624768 h 857250"/>
                <a:gd name="T6" fmla="*/ 16211952 w 1314450"/>
                <a:gd name="T7" fmla="*/ 1847002687 h 857250"/>
                <a:gd name="T8" fmla="*/ 16211952 w 1314450"/>
                <a:gd name="T9" fmla="*/ 104832223 h 857250"/>
                <a:gd name="T10" fmla="*/ 83217182 w 1314450"/>
                <a:gd name="T11" fmla="*/ 16211957 h 857250"/>
                <a:gd name="T12" fmla="*/ 2147483647 w 1314450"/>
                <a:gd name="T13" fmla="*/ 16211957 h 857250"/>
                <a:gd name="T14" fmla="*/ 2147483647 w 1314450"/>
                <a:gd name="T15" fmla="*/ 104832223 h 857250"/>
                <a:gd name="T16" fmla="*/ 2147483647 w 1314450"/>
                <a:gd name="T17" fmla="*/ 1847002687 h 8572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14450"/>
                <a:gd name="T28" fmla="*/ 0 h 857250"/>
                <a:gd name="T29" fmla="*/ 1314450 w 1314450"/>
                <a:gd name="T30" fmla="*/ 857250 h 85725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14450" h="857250" extrusionOk="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>
                <a:defRPr/>
              </a:pPr>
              <a:endParaRPr lang="en-US">
                <a:latin typeface="Calibri"/>
              </a:endParaRPr>
            </a:p>
          </p:txBody>
        </p:sp>
        <p:sp>
          <p:nvSpPr>
            <p:cNvPr id="72" name="Freeform: Shape 63"/>
            <p:cNvSpPr>
              <a:spLocks noChangeArrowheads="1"/>
            </p:cNvSpPr>
            <p:nvPr/>
          </p:nvSpPr>
          <p:spPr bwMode="auto">
            <a:xfrm>
              <a:off x="1088451" y="839448"/>
              <a:ext cx="8283390" cy="5062073"/>
            </a:xfrm>
            <a:custGeom>
              <a:avLst/>
              <a:gdLst>
                <a:gd name="T0" fmla="*/ 16211936 w 1200150"/>
                <a:gd name="T1" fmla="*/ 16211956 h 733425"/>
                <a:gd name="T2" fmla="*/ 2147483647 w 1200150"/>
                <a:gd name="T3" fmla="*/ 16211956 h 733425"/>
                <a:gd name="T4" fmla="*/ 2147483647 w 1200150"/>
                <a:gd name="T5" fmla="*/ 1656789297 h 733425"/>
                <a:gd name="T6" fmla="*/ 16211936 w 1200150"/>
                <a:gd name="T7" fmla="*/ 1656789297 h 73342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00150"/>
                <a:gd name="T13" fmla="*/ 0 h 733425"/>
                <a:gd name="T14" fmla="*/ 1200150 w 1200150"/>
                <a:gd name="T15" fmla="*/ 733425 h 73342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00150" h="733425" extrusionOk="0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>
                <a:defRPr/>
              </a:pPr>
              <a:endParaRPr lang="en-US">
                <a:latin typeface="Calibri"/>
              </a:endParaRPr>
            </a:p>
          </p:txBody>
        </p:sp>
        <p:sp>
          <p:nvSpPr>
            <p:cNvPr id="73" name="Freeform: Shape 64"/>
            <p:cNvSpPr>
              <a:spLocks noChangeArrowheads="1"/>
            </p:cNvSpPr>
            <p:nvPr/>
          </p:nvSpPr>
          <p:spPr bwMode="auto">
            <a:xfrm>
              <a:off x="-548507" y="6164484"/>
              <a:ext cx="11570449" cy="460187"/>
            </a:xfrm>
            <a:custGeom>
              <a:avLst/>
              <a:gdLst>
                <a:gd name="T0" fmla="*/ 113478242 w 1676400"/>
                <a:gd name="T1" fmla="*/ 16211461 h 66675"/>
                <a:gd name="T2" fmla="*/ 2147483647 w 1676400"/>
                <a:gd name="T3" fmla="*/ 16211461 h 66675"/>
                <a:gd name="T4" fmla="*/ 2147483647 w 1676400"/>
                <a:gd name="T5" fmla="*/ 111316488 h 66675"/>
                <a:gd name="T6" fmla="*/ 2147483647 w 1676400"/>
                <a:gd name="T7" fmla="*/ 130768499 h 66675"/>
                <a:gd name="T8" fmla="*/ 2147483647 w 1676400"/>
                <a:gd name="T9" fmla="*/ 141576935 h 66675"/>
                <a:gd name="T10" fmla="*/ 2147483647 w 1676400"/>
                <a:gd name="T11" fmla="*/ 141576935 h 66675"/>
                <a:gd name="T12" fmla="*/ 65925229 w 1676400"/>
                <a:gd name="T13" fmla="*/ 141576935 h 66675"/>
                <a:gd name="T14" fmla="*/ 48633211 w 1676400"/>
                <a:gd name="T15" fmla="*/ 143737408 h 66675"/>
                <a:gd name="T16" fmla="*/ 16211951 w 1676400"/>
                <a:gd name="T17" fmla="*/ 126445566 h 66675"/>
                <a:gd name="T18" fmla="*/ 16211951 w 1676400"/>
                <a:gd name="T19" fmla="*/ 109153807 h 66675"/>
                <a:gd name="T20" fmla="*/ 113478242 w 1676400"/>
                <a:gd name="T21" fmla="*/ 16211461 h 6667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76400"/>
                <a:gd name="T34" fmla="*/ 0 h 66675"/>
                <a:gd name="T35" fmla="*/ 1676400 w 1676400"/>
                <a:gd name="T36" fmla="*/ 66675 h 6667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76400" h="66675" extrusionOk="0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>
                <a:defRPr/>
              </a:pPr>
              <a:endParaRPr lang="en-US">
                <a:latin typeface="Calibri"/>
              </a:endParaRPr>
            </a:p>
          </p:txBody>
        </p:sp>
        <p:sp>
          <p:nvSpPr>
            <p:cNvPr id="74" name="Freeform: Shape 65"/>
            <p:cNvSpPr>
              <a:spLocks noChangeArrowheads="1"/>
            </p:cNvSpPr>
            <p:nvPr/>
          </p:nvSpPr>
          <p:spPr bwMode="auto">
            <a:xfrm>
              <a:off x="4438629" y="6215033"/>
              <a:ext cx="1618413" cy="184076"/>
            </a:xfrm>
            <a:custGeom>
              <a:avLst/>
              <a:gdLst>
                <a:gd name="T0" fmla="*/ 1478513 w 1618413"/>
                <a:gd name="T1" fmla="*/ 177499 h 184076"/>
                <a:gd name="T2" fmla="*/ 1485084 w 1618413"/>
                <a:gd name="T3" fmla="*/ 177499 h 184076"/>
                <a:gd name="T4" fmla="*/ 1502686 w 1618413"/>
                <a:gd name="T5" fmla="*/ 178122 h 184076"/>
                <a:gd name="T6" fmla="*/ 1499879 w 1618413"/>
                <a:gd name="T7" fmla="*/ 178526 h 184076"/>
                <a:gd name="T8" fmla="*/ 1478513 w 1618413"/>
                <a:gd name="T9" fmla="*/ 177499 h 184076"/>
                <a:gd name="T10" fmla="*/ 84799 w 1618413"/>
                <a:gd name="T11" fmla="*/ 170928 h 184076"/>
                <a:gd name="T12" fmla="*/ 117666 w 1618413"/>
                <a:gd name="T13" fmla="*/ 177499 h 184076"/>
                <a:gd name="T14" fmla="*/ 104518 w 1618413"/>
                <a:gd name="T15" fmla="*/ 177499 h 184076"/>
                <a:gd name="T16" fmla="*/ 84799 w 1618413"/>
                <a:gd name="T17" fmla="*/ 170928 h 184076"/>
                <a:gd name="T18" fmla="*/ 1603418 w 1618413"/>
                <a:gd name="T19" fmla="*/ 0 h 184076"/>
                <a:gd name="T20" fmla="*/ 1616567 w 1618413"/>
                <a:gd name="T21" fmla="*/ 0 h 184076"/>
                <a:gd name="T22" fmla="*/ 1511177 w 1618413"/>
                <a:gd name="T23" fmla="*/ 178423 h 184076"/>
                <a:gd name="T24" fmla="*/ 1502686 w 1618413"/>
                <a:gd name="T25" fmla="*/ 178122 h 184076"/>
                <a:gd name="T26" fmla="*/ 1521501 w 1618413"/>
                <a:gd name="T27" fmla="*/ 175419 h 184076"/>
                <a:gd name="T28" fmla="*/ 1603418 w 1618413"/>
                <a:gd name="T29" fmla="*/ 6571 h 184076"/>
                <a:gd name="T30" fmla="*/ 5911 w 1618413"/>
                <a:gd name="T31" fmla="*/ 0 h 184076"/>
                <a:gd name="T32" fmla="*/ 19060 w 1618413"/>
                <a:gd name="T33" fmla="*/ 6571 h 184076"/>
                <a:gd name="T34" fmla="*/ 91379 w 1618413"/>
                <a:gd name="T35" fmla="*/ 184076 h 184076"/>
                <a:gd name="T36" fmla="*/ 5911 w 1618413"/>
                <a:gd name="T37" fmla="*/ 0 h 18407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618413"/>
                <a:gd name="T58" fmla="*/ 0 h 184076"/>
                <a:gd name="T59" fmla="*/ 1618413 w 1618413"/>
                <a:gd name="T60" fmla="*/ 184076 h 18407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618413" h="184076" extrusionOk="0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>
                <a:defRPr/>
              </a:pPr>
              <a:endParaRPr lang="en-US">
                <a:latin typeface="Calibri"/>
              </a:endParaRPr>
            </a:p>
          </p:txBody>
        </p:sp>
        <p:grpSp>
          <p:nvGrpSpPr>
            <p:cNvPr id="75" name="Group 66"/>
            <p:cNvGrpSpPr/>
            <p:nvPr/>
          </p:nvGrpSpPr>
          <p:grpSpPr bwMode="auto">
            <a:xfrm>
              <a:off x="1606" y="6382977"/>
              <a:ext cx="413937" cy="115242"/>
              <a:chOff x="5955" y="6353672"/>
              <a:chExt cx="413937" cy="115242"/>
            </a:xfrm>
          </p:grpSpPr>
          <p:sp>
            <p:nvSpPr>
              <p:cNvPr id="80" name="Rectangle: Rounded Corners 71"/>
              <p:cNvSpPr/>
              <p:nvPr/>
            </p:nvSpPr>
            <p:spPr bwMode="auto">
              <a:xfrm>
                <a:off x="7929" y="6350640"/>
                <a:ext cx="412115" cy="120886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81" name="Rectangle: Rounded Corners 72"/>
              <p:cNvSpPr/>
              <p:nvPr/>
            </p:nvSpPr>
            <p:spPr bwMode="auto">
              <a:xfrm>
                <a:off x="101239" y="6379083"/>
                <a:ext cx="225496" cy="56886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grpSp>
          <p:nvGrpSpPr>
            <p:cNvPr id="76" name="Group 67"/>
            <p:cNvGrpSpPr/>
            <p:nvPr/>
          </p:nvGrpSpPr>
          <p:grpSpPr bwMode="auto"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78" name="Rectangle: Rounded Corners 69"/>
              <p:cNvSpPr/>
              <p:nvPr/>
            </p:nvSpPr>
            <p:spPr bwMode="auto">
              <a:xfrm>
                <a:off x="6083" y="6352019"/>
                <a:ext cx="414150" cy="113773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9" name="Rectangle: Rounded Corners 70"/>
              <p:cNvSpPr/>
              <p:nvPr/>
            </p:nvSpPr>
            <p:spPr bwMode="auto">
              <a:xfrm>
                <a:off x="86007" y="6380462"/>
                <a:ext cx="254303" cy="56886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  <p:sp>
          <p:nvSpPr>
            <p:cNvPr id="77" name="Freeform: Shape 68"/>
            <p:cNvSpPr>
              <a:spLocks noChangeArrowheads="1"/>
            </p:cNvSpPr>
            <p:nvPr/>
          </p:nvSpPr>
          <p:spPr bwMode="auto">
            <a:xfrm>
              <a:off x="3892805" y="496953"/>
              <a:ext cx="5479036" cy="5431217"/>
            </a:xfrm>
            <a:custGeom>
              <a:avLst/>
              <a:gdLst>
                <a:gd name="T0" fmla="*/ 8914577 w 3976489"/>
                <a:gd name="T1" fmla="*/ 0 h 4035268"/>
                <a:gd name="T2" fmla="*/ 14332349 w 3976489"/>
                <a:gd name="T3" fmla="*/ 34901 h 4035268"/>
                <a:gd name="T4" fmla="*/ 14302852 w 3976489"/>
                <a:gd name="T5" fmla="*/ 13242537 h 4035268"/>
                <a:gd name="T6" fmla="*/ 0 w 3976489"/>
                <a:gd name="T7" fmla="*/ 13242537 h 40352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76489"/>
                <a:gd name="T13" fmla="*/ 0 h 4035268"/>
                <a:gd name="T14" fmla="*/ 3976489 w 3976489"/>
                <a:gd name="T15" fmla="*/ 4035268 h 40352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76489" h="4035268" extrusionOk="0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196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>
                <a:defRPr/>
              </a:pPr>
              <a:endParaRPr lang="en-US">
                <a:latin typeface="Calibri"/>
              </a:endParaRPr>
            </a:p>
          </p:txBody>
        </p:sp>
      </p:grpSp>
      <p:sp>
        <p:nvSpPr>
          <p:cNvPr id="82" name="TextBox 231"/>
          <p:cNvSpPr txBox="1">
            <a:spLocks noChangeArrowheads="1"/>
          </p:cNvSpPr>
          <p:nvPr/>
        </p:nvSpPr>
        <p:spPr bwMode="auto">
          <a:xfrm>
            <a:off x="7277409" y="4343492"/>
            <a:ext cx="16541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>
                <a:latin typeface="Calibri"/>
              </a:rPr>
              <a:t>Онлайн-обучение </a:t>
            </a:r>
            <a:endParaRPr lang="ko-KR" sz="1600" b="1">
              <a:latin typeface="Calibri"/>
            </a:endParaRPr>
          </a:p>
        </p:txBody>
      </p:sp>
      <p:grpSp>
        <p:nvGrpSpPr>
          <p:cNvPr id="88" name="Группа 80"/>
          <p:cNvGrpSpPr/>
          <p:nvPr/>
        </p:nvGrpSpPr>
        <p:grpSpPr bwMode="auto">
          <a:xfrm>
            <a:off x="3472203" y="2944316"/>
            <a:ext cx="2381251" cy="1028700"/>
            <a:chOff x="1416680" y="-500055"/>
            <a:chExt cx="2312367" cy="1982250"/>
          </a:xfrm>
          <a:solidFill>
            <a:schemeClr val="accent1">
              <a:lumMod val="75000"/>
            </a:schemeClr>
          </a:solidFill>
        </p:grpSpPr>
        <p:sp>
          <p:nvSpPr>
            <p:cNvPr id="89" name="Скругленный прямоугольник 81"/>
            <p:cNvSpPr/>
            <p:nvPr/>
          </p:nvSpPr>
          <p:spPr bwMode="auto">
            <a:xfrm>
              <a:off x="1416680" y="-500055"/>
              <a:ext cx="2312367" cy="1982250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0" name="Скругленный прямоугольник 4"/>
            <p:cNvSpPr/>
            <p:nvPr/>
          </p:nvSpPr>
          <p:spPr bwMode="auto">
            <a:xfrm>
              <a:off x="1461604" y="-381455"/>
              <a:ext cx="2223273" cy="164789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lIns="83820" tIns="83820" rIns="83820" bIns="83820" spcCol="1270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>
                  <a:latin typeface="Arial"/>
                  <a:cs typeface="Arial"/>
                </a:rPr>
                <a:t>Практико-ориентированные  семинары </a:t>
              </a:r>
              <a:endParaRPr/>
            </a:p>
          </p:txBody>
        </p:sp>
      </p:grpSp>
      <p:grpSp>
        <p:nvGrpSpPr>
          <p:cNvPr id="91" name="Group 24"/>
          <p:cNvGrpSpPr/>
          <p:nvPr/>
        </p:nvGrpSpPr>
        <p:grpSpPr bwMode="auto">
          <a:xfrm>
            <a:off x="8770838" y="2782424"/>
            <a:ext cx="3103563" cy="1852612"/>
            <a:chOff x="1503363" y="1830388"/>
            <a:chExt cx="2936875" cy="2152860"/>
          </a:xfrm>
        </p:grpSpPr>
        <p:sp>
          <p:nvSpPr>
            <p:cNvPr id="92" name="Freeform 19"/>
            <p:cNvSpPr/>
            <p:nvPr/>
          </p:nvSpPr>
          <p:spPr bwMode="auto">
            <a:xfrm>
              <a:off x="1503363" y="2024090"/>
              <a:ext cx="2936875" cy="1959158"/>
            </a:xfrm>
            <a:custGeom>
              <a:avLst/>
              <a:gdLst>
                <a:gd name="T0" fmla="*/ 0 w 3699"/>
                <a:gd name="T1" fmla="*/ 0 h 2469"/>
                <a:gd name="T2" fmla="*/ 3699 w 3699"/>
                <a:gd name="T3" fmla="*/ 0 h 2469"/>
                <a:gd name="T4" fmla="*/ 3699 w 3699"/>
                <a:gd name="T5" fmla="*/ 2359 h 2469"/>
                <a:gd name="T6" fmla="*/ 3696 w 3699"/>
                <a:gd name="T7" fmla="*/ 2384 h 2469"/>
                <a:gd name="T8" fmla="*/ 3688 w 3699"/>
                <a:gd name="T9" fmla="*/ 2407 h 2469"/>
                <a:gd name="T10" fmla="*/ 3676 w 3699"/>
                <a:gd name="T11" fmla="*/ 2427 h 2469"/>
                <a:gd name="T12" fmla="*/ 3658 w 3699"/>
                <a:gd name="T13" fmla="*/ 2444 h 2469"/>
                <a:gd name="T14" fmla="*/ 3637 w 3699"/>
                <a:gd name="T15" fmla="*/ 2458 h 2469"/>
                <a:gd name="T16" fmla="*/ 3615 w 3699"/>
                <a:gd name="T17" fmla="*/ 2466 h 2469"/>
                <a:gd name="T18" fmla="*/ 3589 w 3699"/>
                <a:gd name="T19" fmla="*/ 2469 h 2469"/>
                <a:gd name="T20" fmla="*/ 110 w 3699"/>
                <a:gd name="T21" fmla="*/ 2469 h 2469"/>
                <a:gd name="T22" fmla="*/ 84 w 3699"/>
                <a:gd name="T23" fmla="*/ 2466 h 2469"/>
                <a:gd name="T24" fmla="*/ 62 w 3699"/>
                <a:gd name="T25" fmla="*/ 2458 h 2469"/>
                <a:gd name="T26" fmla="*/ 42 w 3699"/>
                <a:gd name="T27" fmla="*/ 2444 h 2469"/>
                <a:gd name="T28" fmla="*/ 24 w 3699"/>
                <a:gd name="T29" fmla="*/ 2427 h 2469"/>
                <a:gd name="T30" fmla="*/ 11 w 3699"/>
                <a:gd name="T31" fmla="*/ 2407 h 2469"/>
                <a:gd name="T32" fmla="*/ 3 w 3699"/>
                <a:gd name="T33" fmla="*/ 2384 h 2469"/>
                <a:gd name="T34" fmla="*/ 0 w 3699"/>
                <a:gd name="T35" fmla="*/ 2359 h 2469"/>
                <a:gd name="T36" fmla="*/ 0 w 3699"/>
                <a:gd name="T37" fmla="*/ 0 h 2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99" h="2469" extrusionOk="0">
                  <a:moveTo>
                    <a:pt x="0" y="0"/>
                  </a:moveTo>
                  <a:lnTo>
                    <a:pt x="3699" y="0"/>
                  </a:lnTo>
                  <a:lnTo>
                    <a:pt x="3699" y="2359"/>
                  </a:lnTo>
                  <a:lnTo>
                    <a:pt x="3696" y="2384"/>
                  </a:lnTo>
                  <a:lnTo>
                    <a:pt x="3688" y="2407"/>
                  </a:lnTo>
                  <a:lnTo>
                    <a:pt x="3676" y="2427"/>
                  </a:lnTo>
                  <a:lnTo>
                    <a:pt x="3658" y="2444"/>
                  </a:lnTo>
                  <a:lnTo>
                    <a:pt x="3637" y="2458"/>
                  </a:lnTo>
                  <a:lnTo>
                    <a:pt x="3615" y="2466"/>
                  </a:lnTo>
                  <a:lnTo>
                    <a:pt x="3589" y="2469"/>
                  </a:lnTo>
                  <a:lnTo>
                    <a:pt x="110" y="2469"/>
                  </a:lnTo>
                  <a:lnTo>
                    <a:pt x="84" y="2466"/>
                  </a:lnTo>
                  <a:lnTo>
                    <a:pt x="62" y="2458"/>
                  </a:lnTo>
                  <a:lnTo>
                    <a:pt x="42" y="2444"/>
                  </a:lnTo>
                  <a:lnTo>
                    <a:pt x="24" y="2427"/>
                  </a:lnTo>
                  <a:lnTo>
                    <a:pt x="11" y="2407"/>
                  </a:lnTo>
                  <a:lnTo>
                    <a:pt x="3" y="2384"/>
                  </a:lnTo>
                  <a:lnTo>
                    <a:pt x="0" y="23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solidFill>
                <a:schemeClr val="tx2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i="1">
                  <a:latin typeface="Arial"/>
                  <a:cs typeface="Arial"/>
                </a:rPr>
                <a:t>По материалам выступлений </a:t>
              </a:r>
              <a:br>
                <a:rPr lang="ru-RU" b="1" i="1">
                  <a:latin typeface="Arial"/>
                  <a:cs typeface="Arial"/>
                </a:rPr>
              </a:br>
              <a:r>
                <a:rPr lang="ru-RU" sz="1600">
                  <a:latin typeface="Arial"/>
                  <a:cs typeface="Arial"/>
                </a:rPr>
                <a:t>Давыдовой Н.С., Грабельникова К.В. (РосАтом), </a:t>
              </a:r>
              <a:br>
                <a:rPr lang="ru-RU" sz="1600">
                  <a:latin typeface="Arial"/>
                  <a:cs typeface="Arial"/>
                </a:rPr>
              </a:br>
              <a:r>
                <a:rPr lang="ru-RU" sz="1600">
                  <a:latin typeface="Arial"/>
                  <a:cs typeface="Arial"/>
                </a:rPr>
                <a:t>Костенко М.А. (ИСРО)    </a:t>
              </a:r>
              <a:endParaRPr lang="en-IN" sz="1600">
                <a:latin typeface="Arial"/>
                <a:cs typeface="Arial"/>
              </a:endParaRPr>
            </a:p>
          </p:txBody>
        </p:sp>
        <p:sp>
          <p:nvSpPr>
            <p:cNvPr id="93" name="Freeform 18"/>
            <p:cNvSpPr/>
            <p:nvPr/>
          </p:nvSpPr>
          <p:spPr bwMode="auto">
            <a:xfrm>
              <a:off x="1503363" y="1830388"/>
              <a:ext cx="2936875" cy="210305"/>
            </a:xfrm>
            <a:custGeom>
              <a:avLst/>
              <a:gdLst>
                <a:gd name="T0" fmla="*/ 110 w 3699"/>
                <a:gd name="T1" fmla="*/ 0 h 266"/>
                <a:gd name="T2" fmla="*/ 3589 w 3699"/>
                <a:gd name="T3" fmla="*/ 0 h 266"/>
                <a:gd name="T4" fmla="*/ 3615 w 3699"/>
                <a:gd name="T5" fmla="*/ 3 h 266"/>
                <a:gd name="T6" fmla="*/ 3637 w 3699"/>
                <a:gd name="T7" fmla="*/ 11 h 266"/>
                <a:gd name="T8" fmla="*/ 3658 w 3699"/>
                <a:gd name="T9" fmla="*/ 25 h 266"/>
                <a:gd name="T10" fmla="*/ 3676 w 3699"/>
                <a:gd name="T11" fmla="*/ 42 h 266"/>
                <a:gd name="T12" fmla="*/ 3688 w 3699"/>
                <a:gd name="T13" fmla="*/ 62 h 266"/>
                <a:gd name="T14" fmla="*/ 3696 w 3699"/>
                <a:gd name="T15" fmla="*/ 84 h 266"/>
                <a:gd name="T16" fmla="*/ 3699 w 3699"/>
                <a:gd name="T17" fmla="*/ 110 h 266"/>
                <a:gd name="T18" fmla="*/ 3699 w 3699"/>
                <a:gd name="T19" fmla="*/ 266 h 266"/>
                <a:gd name="T20" fmla="*/ 0 w 3699"/>
                <a:gd name="T21" fmla="*/ 266 h 266"/>
                <a:gd name="T22" fmla="*/ 0 w 3699"/>
                <a:gd name="T23" fmla="*/ 110 h 266"/>
                <a:gd name="T24" fmla="*/ 3 w 3699"/>
                <a:gd name="T25" fmla="*/ 84 h 266"/>
                <a:gd name="T26" fmla="*/ 11 w 3699"/>
                <a:gd name="T27" fmla="*/ 62 h 266"/>
                <a:gd name="T28" fmla="*/ 24 w 3699"/>
                <a:gd name="T29" fmla="*/ 42 h 266"/>
                <a:gd name="T30" fmla="*/ 42 w 3699"/>
                <a:gd name="T31" fmla="*/ 25 h 266"/>
                <a:gd name="T32" fmla="*/ 62 w 3699"/>
                <a:gd name="T33" fmla="*/ 11 h 266"/>
                <a:gd name="T34" fmla="*/ 84 w 3699"/>
                <a:gd name="T35" fmla="*/ 3 h 266"/>
                <a:gd name="T36" fmla="*/ 110 w 3699"/>
                <a:gd name="T37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99" h="266" extrusionOk="0">
                  <a:moveTo>
                    <a:pt x="110" y="0"/>
                  </a:moveTo>
                  <a:lnTo>
                    <a:pt x="3589" y="0"/>
                  </a:lnTo>
                  <a:lnTo>
                    <a:pt x="3615" y="3"/>
                  </a:lnTo>
                  <a:lnTo>
                    <a:pt x="3637" y="11"/>
                  </a:lnTo>
                  <a:lnTo>
                    <a:pt x="3658" y="25"/>
                  </a:lnTo>
                  <a:lnTo>
                    <a:pt x="3676" y="42"/>
                  </a:lnTo>
                  <a:lnTo>
                    <a:pt x="3688" y="62"/>
                  </a:lnTo>
                  <a:lnTo>
                    <a:pt x="3696" y="84"/>
                  </a:lnTo>
                  <a:lnTo>
                    <a:pt x="3699" y="110"/>
                  </a:lnTo>
                  <a:lnTo>
                    <a:pt x="3699" y="266"/>
                  </a:lnTo>
                  <a:lnTo>
                    <a:pt x="0" y="266"/>
                  </a:lnTo>
                  <a:lnTo>
                    <a:pt x="0" y="110"/>
                  </a:lnTo>
                  <a:lnTo>
                    <a:pt x="3" y="84"/>
                  </a:lnTo>
                  <a:lnTo>
                    <a:pt x="11" y="62"/>
                  </a:lnTo>
                  <a:lnTo>
                    <a:pt x="24" y="42"/>
                  </a:lnTo>
                  <a:lnTo>
                    <a:pt x="42" y="25"/>
                  </a:lnTo>
                  <a:lnTo>
                    <a:pt x="62" y="11"/>
                  </a:lnTo>
                  <a:lnTo>
                    <a:pt x="84" y="3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0">
              <a:solidFill>
                <a:schemeClr val="tx2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94" name="Freeform 20"/>
            <p:cNvSpPr/>
            <p:nvPr/>
          </p:nvSpPr>
          <p:spPr bwMode="auto">
            <a:xfrm>
              <a:off x="1602511" y="1893111"/>
              <a:ext cx="87130" cy="84860"/>
            </a:xfrm>
            <a:custGeom>
              <a:avLst/>
              <a:gdLst>
                <a:gd name="T0" fmla="*/ 55 w 110"/>
                <a:gd name="T1" fmla="*/ 0 h 109"/>
                <a:gd name="T2" fmla="*/ 72 w 110"/>
                <a:gd name="T3" fmla="*/ 2 h 109"/>
                <a:gd name="T4" fmla="*/ 87 w 110"/>
                <a:gd name="T5" fmla="*/ 10 h 109"/>
                <a:gd name="T6" fmla="*/ 98 w 110"/>
                <a:gd name="T7" fmla="*/ 22 h 109"/>
                <a:gd name="T8" fmla="*/ 106 w 110"/>
                <a:gd name="T9" fmla="*/ 37 h 109"/>
                <a:gd name="T10" fmla="*/ 110 w 110"/>
                <a:gd name="T11" fmla="*/ 55 h 109"/>
                <a:gd name="T12" fmla="*/ 106 w 110"/>
                <a:gd name="T13" fmla="*/ 72 h 109"/>
                <a:gd name="T14" fmla="*/ 98 w 110"/>
                <a:gd name="T15" fmla="*/ 86 h 109"/>
                <a:gd name="T16" fmla="*/ 87 w 110"/>
                <a:gd name="T17" fmla="*/ 99 h 109"/>
                <a:gd name="T18" fmla="*/ 72 w 110"/>
                <a:gd name="T19" fmla="*/ 107 h 109"/>
                <a:gd name="T20" fmla="*/ 55 w 110"/>
                <a:gd name="T21" fmla="*/ 109 h 109"/>
                <a:gd name="T22" fmla="*/ 37 w 110"/>
                <a:gd name="T23" fmla="*/ 107 h 109"/>
                <a:gd name="T24" fmla="*/ 22 w 110"/>
                <a:gd name="T25" fmla="*/ 99 h 109"/>
                <a:gd name="T26" fmla="*/ 10 w 110"/>
                <a:gd name="T27" fmla="*/ 86 h 109"/>
                <a:gd name="T28" fmla="*/ 2 w 110"/>
                <a:gd name="T29" fmla="*/ 72 h 109"/>
                <a:gd name="T30" fmla="*/ 0 w 110"/>
                <a:gd name="T31" fmla="*/ 55 h 109"/>
                <a:gd name="T32" fmla="*/ 2 w 110"/>
                <a:gd name="T33" fmla="*/ 37 h 109"/>
                <a:gd name="T34" fmla="*/ 10 w 110"/>
                <a:gd name="T35" fmla="*/ 22 h 109"/>
                <a:gd name="T36" fmla="*/ 22 w 110"/>
                <a:gd name="T37" fmla="*/ 10 h 109"/>
                <a:gd name="T38" fmla="*/ 37 w 110"/>
                <a:gd name="T39" fmla="*/ 2 h 109"/>
                <a:gd name="T40" fmla="*/ 55 w 110"/>
                <a:gd name="T41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09" extrusionOk="0">
                  <a:moveTo>
                    <a:pt x="55" y="0"/>
                  </a:moveTo>
                  <a:lnTo>
                    <a:pt x="72" y="2"/>
                  </a:lnTo>
                  <a:lnTo>
                    <a:pt x="87" y="10"/>
                  </a:lnTo>
                  <a:lnTo>
                    <a:pt x="98" y="22"/>
                  </a:lnTo>
                  <a:lnTo>
                    <a:pt x="106" y="37"/>
                  </a:lnTo>
                  <a:lnTo>
                    <a:pt x="110" y="55"/>
                  </a:lnTo>
                  <a:lnTo>
                    <a:pt x="106" y="72"/>
                  </a:lnTo>
                  <a:lnTo>
                    <a:pt x="98" y="86"/>
                  </a:lnTo>
                  <a:lnTo>
                    <a:pt x="87" y="99"/>
                  </a:lnTo>
                  <a:lnTo>
                    <a:pt x="72" y="107"/>
                  </a:lnTo>
                  <a:lnTo>
                    <a:pt x="55" y="109"/>
                  </a:lnTo>
                  <a:lnTo>
                    <a:pt x="37" y="107"/>
                  </a:lnTo>
                  <a:lnTo>
                    <a:pt x="22" y="99"/>
                  </a:lnTo>
                  <a:lnTo>
                    <a:pt x="10" y="86"/>
                  </a:lnTo>
                  <a:lnTo>
                    <a:pt x="2" y="72"/>
                  </a:lnTo>
                  <a:lnTo>
                    <a:pt x="0" y="55"/>
                  </a:lnTo>
                  <a:lnTo>
                    <a:pt x="2" y="37"/>
                  </a:lnTo>
                  <a:lnTo>
                    <a:pt x="10" y="22"/>
                  </a:lnTo>
                  <a:lnTo>
                    <a:pt x="22" y="10"/>
                  </a:lnTo>
                  <a:lnTo>
                    <a:pt x="37" y="2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solidFill>
                <a:schemeClr val="tx2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95" name="Freeform 21"/>
            <p:cNvSpPr/>
            <p:nvPr/>
          </p:nvSpPr>
          <p:spPr bwMode="auto">
            <a:xfrm>
              <a:off x="1736210" y="1893111"/>
              <a:ext cx="87130" cy="84860"/>
            </a:xfrm>
            <a:custGeom>
              <a:avLst/>
              <a:gdLst>
                <a:gd name="T0" fmla="*/ 55 w 110"/>
                <a:gd name="T1" fmla="*/ 0 h 109"/>
                <a:gd name="T2" fmla="*/ 73 w 110"/>
                <a:gd name="T3" fmla="*/ 2 h 109"/>
                <a:gd name="T4" fmla="*/ 88 w 110"/>
                <a:gd name="T5" fmla="*/ 10 h 109"/>
                <a:gd name="T6" fmla="*/ 100 w 110"/>
                <a:gd name="T7" fmla="*/ 22 h 109"/>
                <a:gd name="T8" fmla="*/ 108 w 110"/>
                <a:gd name="T9" fmla="*/ 37 h 109"/>
                <a:gd name="T10" fmla="*/ 110 w 110"/>
                <a:gd name="T11" fmla="*/ 55 h 109"/>
                <a:gd name="T12" fmla="*/ 108 w 110"/>
                <a:gd name="T13" fmla="*/ 72 h 109"/>
                <a:gd name="T14" fmla="*/ 100 w 110"/>
                <a:gd name="T15" fmla="*/ 86 h 109"/>
                <a:gd name="T16" fmla="*/ 88 w 110"/>
                <a:gd name="T17" fmla="*/ 99 h 109"/>
                <a:gd name="T18" fmla="*/ 73 w 110"/>
                <a:gd name="T19" fmla="*/ 107 h 109"/>
                <a:gd name="T20" fmla="*/ 55 w 110"/>
                <a:gd name="T21" fmla="*/ 109 h 109"/>
                <a:gd name="T22" fmla="*/ 38 w 110"/>
                <a:gd name="T23" fmla="*/ 107 h 109"/>
                <a:gd name="T24" fmla="*/ 23 w 110"/>
                <a:gd name="T25" fmla="*/ 99 h 109"/>
                <a:gd name="T26" fmla="*/ 11 w 110"/>
                <a:gd name="T27" fmla="*/ 86 h 109"/>
                <a:gd name="T28" fmla="*/ 4 w 110"/>
                <a:gd name="T29" fmla="*/ 72 h 109"/>
                <a:gd name="T30" fmla="*/ 0 w 110"/>
                <a:gd name="T31" fmla="*/ 55 h 109"/>
                <a:gd name="T32" fmla="*/ 4 w 110"/>
                <a:gd name="T33" fmla="*/ 37 h 109"/>
                <a:gd name="T34" fmla="*/ 11 w 110"/>
                <a:gd name="T35" fmla="*/ 22 h 109"/>
                <a:gd name="T36" fmla="*/ 23 w 110"/>
                <a:gd name="T37" fmla="*/ 10 h 109"/>
                <a:gd name="T38" fmla="*/ 38 w 110"/>
                <a:gd name="T39" fmla="*/ 2 h 109"/>
                <a:gd name="T40" fmla="*/ 55 w 110"/>
                <a:gd name="T41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09" extrusionOk="0">
                  <a:moveTo>
                    <a:pt x="55" y="0"/>
                  </a:moveTo>
                  <a:lnTo>
                    <a:pt x="73" y="2"/>
                  </a:lnTo>
                  <a:lnTo>
                    <a:pt x="88" y="10"/>
                  </a:lnTo>
                  <a:lnTo>
                    <a:pt x="100" y="22"/>
                  </a:lnTo>
                  <a:lnTo>
                    <a:pt x="108" y="37"/>
                  </a:lnTo>
                  <a:lnTo>
                    <a:pt x="110" y="55"/>
                  </a:lnTo>
                  <a:lnTo>
                    <a:pt x="108" y="72"/>
                  </a:lnTo>
                  <a:lnTo>
                    <a:pt x="100" y="86"/>
                  </a:lnTo>
                  <a:lnTo>
                    <a:pt x="88" y="99"/>
                  </a:lnTo>
                  <a:lnTo>
                    <a:pt x="73" y="107"/>
                  </a:lnTo>
                  <a:lnTo>
                    <a:pt x="55" y="109"/>
                  </a:lnTo>
                  <a:lnTo>
                    <a:pt x="38" y="107"/>
                  </a:lnTo>
                  <a:lnTo>
                    <a:pt x="23" y="99"/>
                  </a:lnTo>
                  <a:lnTo>
                    <a:pt x="11" y="86"/>
                  </a:lnTo>
                  <a:lnTo>
                    <a:pt x="4" y="72"/>
                  </a:lnTo>
                  <a:lnTo>
                    <a:pt x="0" y="55"/>
                  </a:lnTo>
                  <a:lnTo>
                    <a:pt x="4" y="37"/>
                  </a:lnTo>
                  <a:lnTo>
                    <a:pt x="11" y="22"/>
                  </a:lnTo>
                  <a:lnTo>
                    <a:pt x="23" y="10"/>
                  </a:lnTo>
                  <a:lnTo>
                    <a:pt x="38" y="2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0">
              <a:solidFill>
                <a:schemeClr val="tx2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  <p:sp>
          <p:nvSpPr>
            <p:cNvPr id="96" name="Freeform 22"/>
            <p:cNvSpPr/>
            <p:nvPr/>
          </p:nvSpPr>
          <p:spPr bwMode="auto">
            <a:xfrm>
              <a:off x="1871412" y="1893111"/>
              <a:ext cx="87130" cy="84860"/>
            </a:xfrm>
            <a:custGeom>
              <a:avLst/>
              <a:gdLst>
                <a:gd name="T0" fmla="*/ 55 w 110"/>
                <a:gd name="T1" fmla="*/ 0 h 109"/>
                <a:gd name="T2" fmla="*/ 72 w 110"/>
                <a:gd name="T3" fmla="*/ 2 h 109"/>
                <a:gd name="T4" fmla="*/ 88 w 110"/>
                <a:gd name="T5" fmla="*/ 10 h 109"/>
                <a:gd name="T6" fmla="*/ 99 w 110"/>
                <a:gd name="T7" fmla="*/ 22 h 109"/>
                <a:gd name="T8" fmla="*/ 107 w 110"/>
                <a:gd name="T9" fmla="*/ 37 h 109"/>
                <a:gd name="T10" fmla="*/ 110 w 110"/>
                <a:gd name="T11" fmla="*/ 55 h 109"/>
                <a:gd name="T12" fmla="*/ 107 w 110"/>
                <a:gd name="T13" fmla="*/ 72 h 109"/>
                <a:gd name="T14" fmla="*/ 99 w 110"/>
                <a:gd name="T15" fmla="*/ 86 h 109"/>
                <a:gd name="T16" fmla="*/ 88 w 110"/>
                <a:gd name="T17" fmla="*/ 99 h 109"/>
                <a:gd name="T18" fmla="*/ 72 w 110"/>
                <a:gd name="T19" fmla="*/ 107 h 109"/>
                <a:gd name="T20" fmla="*/ 55 w 110"/>
                <a:gd name="T21" fmla="*/ 109 h 109"/>
                <a:gd name="T22" fmla="*/ 37 w 110"/>
                <a:gd name="T23" fmla="*/ 107 h 109"/>
                <a:gd name="T24" fmla="*/ 22 w 110"/>
                <a:gd name="T25" fmla="*/ 99 h 109"/>
                <a:gd name="T26" fmla="*/ 10 w 110"/>
                <a:gd name="T27" fmla="*/ 86 h 109"/>
                <a:gd name="T28" fmla="*/ 2 w 110"/>
                <a:gd name="T29" fmla="*/ 72 h 109"/>
                <a:gd name="T30" fmla="*/ 0 w 110"/>
                <a:gd name="T31" fmla="*/ 55 h 109"/>
                <a:gd name="T32" fmla="*/ 2 w 110"/>
                <a:gd name="T33" fmla="*/ 37 h 109"/>
                <a:gd name="T34" fmla="*/ 10 w 110"/>
                <a:gd name="T35" fmla="*/ 22 h 109"/>
                <a:gd name="T36" fmla="*/ 22 w 110"/>
                <a:gd name="T37" fmla="*/ 10 h 109"/>
                <a:gd name="T38" fmla="*/ 37 w 110"/>
                <a:gd name="T39" fmla="*/ 2 h 109"/>
                <a:gd name="T40" fmla="*/ 55 w 110"/>
                <a:gd name="T41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09" extrusionOk="0">
                  <a:moveTo>
                    <a:pt x="55" y="0"/>
                  </a:moveTo>
                  <a:lnTo>
                    <a:pt x="72" y="2"/>
                  </a:lnTo>
                  <a:lnTo>
                    <a:pt x="88" y="10"/>
                  </a:lnTo>
                  <a:lnTo>
                    <a:pt x="99" y="22"/>
                  </a:lnTo>
                  <a:lnTo>
                    <a:pt x="107" y="37"/>
                  </a:lnTo>
                  <a:lnTo>
                    <a:pt x="110" y="55"/>
                  </a:lnTo>
                  <a:lnTo>
                    <a:pt x="107" y="72"/>
                  </a:lnTo>
                  <a:lnTo>
                    <a:pt x="99" y="86"/>
                  </a:lnTo>
                  <a:lnTo>
                    <a:pt x="88" y="99"/>
                  </a:lnTo>
                  <a:lnTo>
                    <a:pt x="72" y="107"/>
                  </a:lnTo>
                  <a:lnTo>
                    <a:pt x="55" y="109"/>
                  </a:lnTo>
                  <a:lnTo>
                    <a:pt x="37" y="107"/>
                  </a:lnTo>
                  <a:lnTo>
                    <a:pt x="22" y="99"/>
                  </a:lnTo>
                  <a:lnTo>
                    <a:pt x="10" y="86"/>
                  </a:lnTo>
                  <a:lnTo>
                    <a:pt x="2" y="72"/>
                  </a:lnTo>
                  <a:lnTo>
                    <a:pt x="0" y="55"/>
                  </a:lnTo>
                  <a:lnTo>
                    <a:pt x="2" y="37"/>
                  </a:lnTo>
                  <a:lnTo>
                    <a:pt x="10" y="22"/>
                  </a:lnTo>
                  <a:lnTo>
                    <a:pt x="22" y="10"/>
                  </a:lnTo>
                  <a:lnTo>
                    <a:pt x="37" y="2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0">
              <a:solidFill>
                <a:schemeClr val="tx2">
                  <a:lumMod val="50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  <a:cs typeface="+mn-cs"/>
              </a:endParaRPr>
            </a:p>
          </p:txBody>
        </p:sp>
      </p:grpSp>
      <p:sp>
        <p:nvSpPr>
          <p:cNvPr id="97" name="Google Shape;1566;p24"/>
          <p:cNvSpPr>
            <a:spLocks noChangeArrowheads="1"/>
          </p:cNvSpPr>
          <p:nvPr/>
        </p:nvSpPr>
        <p:spPr bwMode="auto">
          <a:xfrm>
            <a:off x="2363263" y="1522230"/>
            <a:ext cx="725487" cy="404813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pPr algn="ctr">
              <a:defRPr/>
            </a:pPr>
            <a:r>
              <a:rPr lang="ru-RU" sz="1500">
                <a:latin typeface="Arial"/>
                <a:ea typeface="Fira Sans Extra Condensed Mediu"/>
                <a:cs typeface="Arial"/>
              </a:rPr>
              <a:t>100</a:t>
            </a:r>
            <a:endParaRPr/>
          </a:p>
        </p:txBody>
      </p:sp>
      <p:sp>
        <p:nvSpPr>
          <p:cNvPr id="98" name="Google Shape;1566;p24"/>
          <p:cNvSpPr>
            <a:spLocks noChangeArrowheads="1"/>
          </p:cNvSpPr>
          <p:nvPr/>
        </p:nvSpPr>
        <p:spPr bwMode="auto">
          <a:xfrm>
            <a:off x="2350828" y="2927573"/>
            <a:ext cx="725487" cy="404813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</p:spPr>
        <p:txBody>
          <a:bodyPr lIns="91425" tIns="91425" rIns="91425" bIns="91425" anchor="ctr"/>
          <a:lstStyle/>
          <a:p>
            <a:pPr algn="ctr">
              <a:defRPr/>
            </a:pPr>
            <a:r>
              <a:rPr lang="ru-RU" sz="1500">
                <a:latin typeface="Arial"/>
                <a:ea typeface="Fira Sans Extra Condensed Mediu"/>
                <a:cs typeface="Arial"/>
              </a:rPr>
              <a:t>200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 txBox="1"/>
          <p:nvPr/>
        </p:nvSpPr>
        <p:spPr bwMode="auto">
          <a:xfrm>
            <a:off x="10719" y="-45699"/>
            <a:ext cx="3960440" cy="570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400" b="1" i="0" u="none" strike="noStrike" cap="none" spc="0">
                <a:ln>
                  <a:noFill/>
                </a:ln>
                <a:solidFill>
                  <a:sysClr val="windowText" lastClr="000000"/>
                </a:solidFill>
                <a:latin typeface="Franklin Gothic Book"/>
                <a:ea typeface="+mj-ea"/>
                <a:cs typeface="Arial"/>
              </a:rPr>
              <a:t>СИТУАЦИЯ «КАК БУДЕТ» </a:t>
            </a:r>
            <a:endParaRPr sz="24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j-ea"/>
              <a:cs typeface="Arial"/>
            </a:endParaRPr>
          </a:p>
        </p:txBody>
      </p:sp>
      <p:sp>
        <p:nvSpPr>
          <p:cNvPr id="23" name="Google Shape;2418;p40"/>
          <p:cNvSpPr txBox="1"/>
          <p:nvPr/>
        </p:nvSpPr>
        <p:spPr bwMode="auto">
          <a:xfrm>
            <a:off x="6992075" y="1655116"/>
            <a:ext cx="739198" cy="264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91423" rIns="91423" bIns="91423" anchor="ctr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 marL="914400" marR="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2pPr>
            <a:lvl3pPr marL="1371600" marR="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3pPr>
            <a:lvl4pPr marL="1828800" marR="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5pPr>
            <a:lvl6pPr marL="2743200" marR="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6pPr>
            <a:lvl7pPr marL="3200400" marR="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7pPr>
            <a:lvl8pPr marL="3657600" marR="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8pPr>
            <a:lvl9pPr marL="4114800" marR="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400"/>
              <a:buFont typeface="Raleway"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FFFFFF"/>
                </a:solidFill>
                <a:latin typeface="Raleway"/>
              </a:rPr>
              <a:t>22</a:t>
            </a:r>
            <a:endParaRPr lang="ru-RU" sz="1400" b="1" i="0" u="none" strike="noStrike" cap="none" spc="0">
              <a:ln>
                <a:noFill/>
              </a:ln>
              <a:solidFill>
                <a:srgbClr val="FFFFFF"/>
              </a:solidFill>
              <a:latin typeface="Raleway"/>
            </a:endParaRPr>
          </a:p>
        </p:txBody>
      </p:sp>
      <p:sp>
        <p:nvSpPr>
          <p:cNvPr id="46" name="Google Shape;668;p28"/>
          <p:cNvSpPr txBox="1"/>
          <p:nvPr/>
        </p:nvSpPr>
        <p:spPr bwMode="auto">
          <a:xfrm>
            <a:off x="342181" y="524571"/>
            <a:ext cx="11507637" cy="80481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spcFirstLastPara="1" wrap="square" lIns="121896" tIns="121896" rIns="121896" bIns="121896" anchor="b" anchorCtr="0">
            <a:noAutofit/>
          </a:bodyPr>
          <a:lstStyle>
            <a:lvl1pPr lvl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8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9pPr>
          </a:lstStyle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280150" algn="l"/>
              </a:tabLst>
              <a:defRPr/>
            </a:pPr>
            <a:r>
              <a:rPr lang="ru-RU" sz="25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j-ea"/>
                <a:cs typeface="Arial"/>
              </a:rPr>
              <a:t>ИСОУ «ВИРТУАЛЬНАЯ ШКОЛА» 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07368" y="1556792"/>
            <a:ext cx="6155727" cy="35832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807968" y="2204864"/>
            <a:ext cx="6161335" cy="3583234"/>
          </a:xfrm>
          <a:prstGeom prst="rect">
            <a:avLst/>
          </a:prstGeom>
        </p:spPr>
      </p:pic>
      <p:sp>
        <p:nvSpPr>
          <p:cNvPr id="8" name="Google Shape;2531;p45"/>
          <p:cNvSpPr txBox="1"/>
          <p:nvPr/>
        </p:nvSpPr>
        <p:spPr bwMode="auto">
          <a:xfrm>
            <a:off x="11428277" y="6288778"/>
            <a:ext cx="763723" cy="419878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121897" tIns="121897" rIns="121897" bIns="121897" anchor="t" anchorCtr="0">
            <a:noAutofit/>
          </a:bodyPr>
          <a:lstStyle>
            <a:defPPr>
              <a:defRPr lang="ru-RU"/>
            </a:defPPr>
            <a:lvl1pPr marL="0" lvl="0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>
              <a:buNone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0CA0E44B-7C7E-1EFE-C9D6-4B8A0BCC6560}" type="slidenum">
              <a:rPr lang="en" sz="2400">
                <a:solidFill>
                  <a:prstClr val="black"/>
                </a:solidFill>
                <a:latin typeface="Calibri"/>
              </a:rPr>
              <a:t>12</a:t>
            </a:fld>
            <a:endParaRPr lang="en" sz="24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" name="Google Shape;2403;p40"/>
          <p:cNvSpPr txBox="1">
            <a:spLocks noGrp="1"/>
          </p:cNvSpPr>
          <p:nvPr>
            <p:ph type="sldNum" idx="12"/>
          </p:nvPr>
        </p:nvSpPr>
        <p:spPr bwMode="auto">
          <a:xfrm>
            <a:off x="11556803" y="6345915"/>
            <a:ext cx="635197" cy="290799"/>
          </a:xfrm>
          <a:prstGeom prst="rect">
            <a:avLst/>
          </a:prstGeom>
        </p:spPr>
        <p:txBody>
          <a:bodyPr spcFirstLastPara="1" wrap="square" lIns="121898" tIns="121898" rIns="121898" bIns="121898" anchor="t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5F2FBF1-6745-9A14-0732-F6615B596CF2}" type="slidenum">
              <a:rPr lang="en" sz="2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>13</a:t>
            </a:fld>
            <a:endParaRPr sz="24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1295467" y="1292762"/>
            <a:ext cx="2592288" cy="713016"/>
          </a:xfrm>
          <a:prstGeom prst="rect">
            <a:avLst/>
          </a:prstGeom>
          <a:ln>
            <a:solidFill>
              <a:srgbClr val="2F893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799"/>
              </a:spcAft>
              <a:buClrTx/>
              <a:buSzTx/>
              <a:buFontTx/>
              <a:buNone/>
              <a:defRPr/>
            </a:pPr>
            <a:r>
              <a:rPr lang="ru-RU" sz="20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Карта обучающегося </a:t>
            </a:r>
            <a:endParaRPr sz="20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Google Shape;2535;p45"/>
          <p:cNvSpPr/>
          <p:nvPr/>
        </p:nvSpPr>
        <p:spPr bwMode="auto">
          <a:xfrm>
            <a:off x="3637483" y="1374718"/>
            <a:ext cx="634315" cy="5755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15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>К</a:t>
            </a:r>
            <a:endParaRPr sz="215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2" name="Google Shape;2535;p45"/>
          <p:cNvSpPr/>
          <p:nvPr/>
        </p:nvSpPr>
        <p:spPr bwMode="auto">
          <a:xfrm>
            <a:off x="8976321" y="6309320"/>
            <a:ext cx="532047" cy="4273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35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>К</a:t>
            </a:r>
            <a:endParaRPr sz="135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8" name="Прямоугольник 57"/>
          <p:cNvSpPr/>
          <p:nvPr/>
        </p:nvSpPr>
        <p:spPr bwMode="auto">
          <a:xfrm>
            <a:off x="9360365" y="6312410"/>
            <a:ext cx="2592287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35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>Классный руководитель</a:t>
            </a:r>
            <a:endParaRPr/>
          </a:p>
        </p:txBody>
      </p:sp>
      <p:cxnSp>
        <p:nvCxnSpPr>
          <p:cNvPr id="40" name="Google Shape;2404;p40"/>
          <p:cNvCxnSpPr>
            <a:cxnSpLocks/>
          </p:cNvCxnSpPr>
          <p:nvPr/>
        </p:nvCxnSpPr>
        <p:spPr bwMode="auto">
          <a:xfrm>
            <a:off x="1870661" y="2060847"/>
            <a:ext cx="0" cy="3552395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" name="Google Shape;2406;p40"/>
          <p:cNvSpPr/>
          <p:nvPr/>
        </p:nvSpPr>
        <p:spPr bwMode="auto">
          <a:xfrm>
            <a:off x="1775520" y="2232889"/>
            <a:ext cx="216000" cy="216000"/>
          </a:xfrm>
          <a:prstGeom prst="flowChartConnector">
            <a:avLst/>
          </a:prstGeom>
          <a:solidFill>
            <a:srgbClr val="2F8933"/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marR="0" lvl="0" indent="0" algn="l" defTabSz="121914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4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2" name="Google Shape;2406;p40"/>
          <p:cNvSpPr/>
          <p:nvPr/>
        </p:nvSpPr>
        <p:spPr bwMode="auto">
          <a:xfrm>
            <a:off x="1775520" y="2732922"/>
            <a:ext cx="216000" cy="216000"/>
          </a:xfrm>
          <a:prstGeom prst="flowChartConnector">
            <a:avLst/>
          </a:prstGeom>
          <a:solidFill>
            <a:srgbClr val="2F8933"/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marR="0" lvl="0" indent="0" algn="l" defTabSz="121914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4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3" name="Google Shape;2406;p40"/>
          <p:cNvSpPr/>
          <p:nvPr/>
        </p:nvSpPr>
        <p:spPr bwMode="auto">
          <a:xfrm>
            <a:off x="1762661" y="4077071"/>
            <a:ext cx="216000" cy="216000"/>
          </a:xfrm>
          <a:prstGeom prst="flowChartConnector">
            <a:avLst/>
          </a:prstGeom>
          <a:solidFill>
            <a:srgbClr val="2F8933"/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marR="0" lvl="0" indent="0" algn="l" defTabSz="121914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4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5" name="Google Shape;2406;p40"/>
          <p:cNvSpPr/>
          <p:nvPr/>
        </p:nvSpPr>
        <p:spPr bwMode="auto">
          <a:xfrm>
            <a:off x="1762661" y="4994863"/>
            <a:ext cx="216000" cy="216000"/>
          </a:xfrm>
          <a:prstGeom prst="flowChartConnector">
            <a:avLst/>
          </a:prstGeom>
          <a:solidFill>
            <a:srgbClr val="2F8933"/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marR="0" lvl="0" indent="0" algn="l" defTabSz="121914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4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2012220" y="4834617"/>
            <a:ext cx="21606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Листок здоровья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1991520" y="4411343"/>
            <a:ext cx="89721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Times New Roman"/>
                <a:cs typeface="Arial"/>
              </a:rPr>
              <a:t>Отчет о просмотре дневника родителем законным представителем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967542" y="3962917"/>
            <a:ext cx="97602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Сведения о детях, прибывших-выбывших за период</a:t>
            </a:r>
            <a:endParaRPr/>
          </a:p>
        </p:txBody>
      </p:sp>
      <p:sp>
        <p:nvSpPr>
          <p:cNvPr id="59" name="Google Shape;2406;p40"/>
          <p:cNvSpPr/>
          <p:nvPr/>
        </p:nvSpPr>
        <p:spPr bwMode="auto">
          <a:xfrm>
            <a:off x="1775520" y="3212975"/>
            <a:ext cx="216000" cy="216000"/>
          </a:xfrm>
          <a:prstGeom prst="flowChartConnector">
            <a:avLst/>
          </a:prstGeom>
          <a:solidFill>
            <a:srgbClr val="2F8933"/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marR="0" lvl="0" indent="0" algn="l" defTabSz="121914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4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2000353" y="3090639"/>
            <a:ext cx="48425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Заявка на участие в тестировании ГТО</a:t>
            </a:r>
            <a:endParaRPr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2017762" y="2636912"/>
            <a:ext cx="51791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+mn-ea"/>
                <a:cs typeface="Arial"/>
              </a:rPr>
              <a:t>Распределение нагрузки на обучающихся</a:t>
            </a:r>
            <a:endParaRPr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1972570" y="3570692"/>
            <a:ext cx="40042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Calibri"/>
                <a:cs typeface="Arial"/>
              </a:rPr>
              <a:t>Сведения о QR-кодах учеников 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2012220" y="2130532"/>
            <a:ext cx="87868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Calibri"/>
                <a:cs typeface="Arial"/>
              </a:rPr>
              <a:t>Отчет по персонифицированному профилактическому учету </a:t>
            </a:r>
            <a:endParaRPr lang="ru-RU" sz="20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60" name="Google Shape;2406;p40"/>
          <p:cNvSpPr/>
          <p:nvPr/>
        </p:nvSpPr>
        <p:spPr bwMode="auto">
          <a:xfrm>
            <a:off x="1775520" y="3669050"/>
            <a:ext cx="216000" cy="216000"/>
          </a:xfrm>
          <a:prstGeom prst="flowChartConnector">
            <a:avLst/>
          </a:prstGeom>
          <a:solidFill>
            <a:srgbClr val="2F8933"/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marR="0" lvl="0" indent="0" algn="l" defTabSz="121914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4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1" name="Google Shape;2406;p40"/>
          <p:cNvSpPr/>
          <p:nvPr/>
        </p:nvSpPr>
        <p:spPr bwMode="auto">
          <a:xfrm>
            <a:off x="1762661" y="4558353"/>
            <a:ext cx="216000" cy="216000"/>
          </a:xfrm>
          <a:prstGeom prst="flowChartConnector">
            <a:avLst/>
          </a:prstGeom>
          <a:solidFill>
            <a:srgbClr val="2F8933"/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marR="0" lvl="0" indent="0" algn="l" defTabSz="121914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4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2" name="Diamond 290"/>
          <p:cNvSpPr/>
          <p:nvPr/>
        </p:nvSpPr>
        <p:spPr bwMode="auto">
          <a:xfrm>
            <a:off x="1793950" y="5381701"/>
            <a:ext cx="1071281" cy="1040375"/>
          </a:xfrm>
          <a:prstGeom prst="diamond">
            <a:avLst/>
          </a:prstGeom>
          <a:solidFill>
            <a:srgbClr val="007A3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anchor="ctr">
            <a:normAutofit/>
          </a:bodyPr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400" b="0" i="0" u="none" strike="noStrike" cap="none" spc="0">
                <a:ln>
                  <a:noFill/>
                </a:ln>
                <a:solidFill>
                  <a:srgbClr val="FFFFFF"/>
                </a:solidFill>
                <a:latin typeface="Impact"/>
                <a:ea typeface="微软雅黑"/>
                <a:cs typeface="+mn-cs"/>
              </a:rPr>
              <a:t>18</a:t>
            </a:r>
            <a:endParaRPr lang="en-US" sz="2400" b="0" i="0" u="none" strike="noStrike" cap="none" spc="0">
              <a:ln>
                <a:noFill/>
              </a:ln>
              <a:solidFill>
                <a:srgbClr val="FFFFFF"/>
              </a:solidFill>
              <a:latin typeface="Impact"/>
              <a:ea typeface="微软雅黑"/>
              <a:cs typeface="+mn-cs"/>
            </a:endParaRPr>
          </a:p>
        </p:txBody>
      </p:sp>
      <p:sp>
        <p:nvSpPr>
          <p:cNvPr id="63" name="Прямоугольник 62"/>
          <p:cNvSpPr/>
          <p:nvPr/>
        </p:nvSpPr>
        <p:spPr bwMode="auto">
          <a:xfrm>
            <a:off x="782289" y="5609244"/>
            <a:ext cx="13788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150" b="1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Более</a:t>
            </a:r>
            <a:r>
              <a:rPr lang="ru-RU" sz="2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Calibri"/>
                <a:cs typeface="+mn-cs"/>
              </a:rPr>
              <a:t> </a:t>
            </a:r>
            <a:endParaRPr lang="ru-RU" sz="2400" b="1" i="0" u="none" strike="noStrike" cap="none" spc="0">
              <a:ln>
                <a:noFill/>
              </a:ln>
              <a:solidFill>
                <a:prstClr val="black"/>
              </a:solidFill>
              <a:latin typeface="Raleway"/>
              <a:ea typeface="+mn-ea"/>
              <a:cs typeface="+mn-cs"/>
            </a:endParaRPr>
          </a:p>
        </p:txBody>
      </p:sp>
      <p:sp>
        <p:nvSpPr>
          <p:cNvPr id="64" name="Прямоугольник 63"/>
          <p:cNvSpPr/>
          <p:nvPr/>
        </p:nvSpPr>
        <p:spPr bwMode="auto">
          <a:xfrm>
            <a:off x="2865231" y="5609244"/>
            <a:ext cx="44511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форм для получения информации по наиболее частым запросам </a:t>
            </a:r>
            <a:endParaRPr/>
          </a:p>
        </p:txBody>
      </p:sp>
      <p:sp>
        <p:nvSpPr>
          <p:cNvPr id="28" name="Google Shape;668;p28"/>
          <p:cNvSpPr txBox="1"/>
          <p:nvPr/>
        </p:nvSpPr>
        <p:spPr bwMode="auto">
          <a:xfrm>
            <a:off x="684363" y="346328"/>
            <a:ext cx="11507637" cy="77841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spcFirstLastPara="1" wrap="square" lIns="121896" tIns="121896" rIns="121896" bIns="121896" anchor="b" anchorCtr="0">
            <a:noAutofit/>
          </a:bodyPr>
          <a:lstStyle>
            <a:lvl1pPr lvl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8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9pPr>
          </a:lstStyle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280150" algn="l"/>
              </a:tabLst>
              <a:defRPr/>
            </a:pPr>
            <a:r>
              <a:rPr lang="ru-RU" sz="25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j-ea"/>
                <a:cs typeface="Arial"/>
              </a:rPr>
              <a:t>Формы для заполнения сотрудниками ОО</a:t>
            </a:r>
            <a:br>
              <a:rPr lang="ru-RU" sz="25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j-ea"/>
                <a:cs typeface="Arial"/>
              </a:rPr>
            </a:br>
            <a:r>
              <a:rPr lang="ru-RU" sz="25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j-ea"/>
                <a:cs typeface="Arial"/>
              </a:rPr>
              <a:t>в ИСОУ «Виртуальная школа»</a:t>
            </a:r>
            <a:endParaRPr/>
          </a:p>
        </p:txBody>
      </p:sp>
      <p:sp>
        <p:nvSpPr>
          <p:cNvPr id="26" name="Заголовок 1"/>
          <p:cNvSpPr txBox="1"/>
          <p:nvPr/>
        </p:nvSpPr>
        <p:spPr bwMode="auto">
          <a:xfrm>
            <a:off x="611391" y="-103612"/>
            <a:ext cx="3960440" cy="570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400" b="1">
                <a:solidFill>
                  <a:sysClr val="windowText" lastClr="000000"/>
                </a:solidFill>
                <a:latin typeface="Franklin Gothic Book"/>
                <a:cs typeface="Arial"/>
              </a:rPr>
              <a:t>СИТУАЦИЯ «КАК БУДЕТ» </a:t>
            </a:r>
            <a:endParaRPr sz="2400">
              <a:solidFill>
                <a:prstClr val="black"/>
              </a:solidFill>
              <a:latin typeface="Calibri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39" name="Прямая соединительная линия 38"/>
          <p:cNvCxnSpPr>
            <a:cxnSpLocks/>
          </p:cNvCxnSpPr>
          <p:nvPr/>
        </p:nvCxnSpPr>
        <p:spPr bwMode="auto">
          <a:xfrm flipV="1">
            <a:off x="3307639" y="2911510"/>
            <a:ext cx="384043" cy="1"/>
          </a:xfrm>
          <a:prstGeom prst="line">
            <a:avLst/>
          </a:prstGeom>
          <a:ln>
            <a:solidFill>
              <a:srgbClr val="2F8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Google Shape;2403;p40"/>
          <p:cNvSpPr txBox="1">
            <a:spLocks noGrp="1"/>
          </p:cNvSpPr>
          <p:nvPr>
            <p:ph type="sldNum" idx="12"/>
          </p:nvPr>
        </p:nvSpPr>
        <p:spPr bwMode="auto">
          <a:xfrm>
            <a:off x="11556803" y="6398573"/>
            <a:ext cx="635197" cy="290799"/>
          </a:xfrm>
          <a:prstGeom prst="rect">
            <a:avLst/>
          </a:prstGeom>
        </p:spPr>
        <p:txBody>
          <a:bodyPr spcFirstLastPara="1" wrap="square" lIns="121898" tIns="121898" rIns="121898" bIns="121898" anchor="t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5F2FBF1-6745-9A14-0732-F6615B596CF2}" type="slidenum">
              <a:rPr lang="en" sz="2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>14</a:t>
            </a:fld>
            <a:endParaRPr sz="24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623391" y="2227410"/>
            <a:ext cx="2592288" cy="450701"/>
          </a:xfrm>
          <a:prstGeom prst="rect">
            <a:avLst/>
          </a:prstGeom>
          <a:ln>
            <a:solidFill>
              <a:srgbClr val="2F893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799"/>
              </a:spcAft>
              <a:buClrTx/>
              <a:buSzTx/>
              <a:buFontTx/>
              <a:buNone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  <a:t>Учебный процесс 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Raleway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3691681" y="1677577"/>
            <a:ext cx="2592288" cy="450701"/>
          </a:xfrm>
          <a:prstGeom prst="rect">
            <a:avLst/>
          </a:prstGeom>
          <a:ln w="12700">
            <a:solidFill>
              <a:srgbClr val="2F8933"/>
            </a:solidFill>
            <a:prstDash val="sys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799"/>
              </a:spcAft>
              <a:buClrTx/>
              <a:buSzTx/>
              <a:buFontTx/>
              <a:buNone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  <a:t>Учебная нагрузка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Raleway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3691681" y="2756434"/>
            <a:ext cx="2592288" cy="450701"/>
          </a:xfrm>
          <a:prstGeom prst="rect">
            <a:avLst/>
          </a:prstGeom>
          <a:ln w="12700">
            <a:solidFill>
              <a:srgbClr val="2F8933"/>
            </a:solidFill>
            <a:prstDash val="sys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799"/>
              </a:spcAft>
              <a:buClrTx/>
              <a:buSzTx/>
              <a:buFontTx/>
              <a:buNone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  <a:t>Учебный план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Raleway"/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3691681" y="3442020"/>
            <a:ext cx="2592288" cy="778290"/>
          </a:xfrm>
          <a:prstGeom prst="rect">
            <a:avLst/>
          </a:prstGeom>
          <a:ln w="12700">
            <a:solidFill>
              <a:srgbClr val="2F8933"/>
            </a:solidFill>
            <a:prstDash val="sys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lIns="121920" tIns="60960" rIns="121920" bIns="60960" numCol="1" spcCol="0" rtlCol="0" fromWordArt="0" anchor="t" anchorCtr="0" forceAA="0" compatLnSpc="0">
            <a:sp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spcAft>
                <a:spcPts val="799"/>
              </a:spcAft>
              <a:defRPr sz="1050">
                <a:solidFill>
                  <a:schemeClr val="dk1"/>
                </a:solidFill>
                <a:latin typeface="Raleway"/>
                <a:ea typeface="Raleway"/>
                <a:cs typeface="Raleway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799"/>
              </a:spcAft>
              <a:buClrTx/>
              <a:buSzTx/>
              <a:buFontTx/>
              <a:buNone/>
              <a:defRPr/>
            </a:pPr>
            <a:r>
              <a:rPr lang="ru-RU" sz="2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</a:rPr>
              <a:t>Тематическое планирование</a:t>
            </a:r>
            <a:endParaRPr sz="2200" b="0" i="0" u="none" strike="noStrike" cap="none" spc="0">
              <a:ln>
                <a:noFill/>
              </a:ln>
              <a:solidFill>
                <a:prstClr val="black"/>
              </a:solidFill>
              <a:latin typeface="Raleway"/>
            </a:endParaRPr>
          </a:p>
        </p:txBody>
      </p:sp>
      <p:sp>
        <p:nvSpPr>
          <p:cNvPr id="34" name="Google Shape;2535;p45"/>
          <p:cNvSpPr/>
          <p:nvPr/>
        </p:nvSpPr>
        <p:spPr bwMode="auto">
          <a:xfrm>
            <a:off x="6187959" y="3772119"/>
            <a:ext cx="634315" cy="575560"/>
          </a:xfrm>
          <a:prstGeom prst="ellipse">
            <a:avLst/>
          </a:prstGeom>
          <a:solidFill>
            <a:srgbClr val="2F8933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150" b="1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rPr>
              <a:t>У</a:t>
            </a:r>
            <a:endParaRPr sz="2150" b="1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8" name="Google Shape;2535;p45"/>
          <p:cNvSpPr/>
          <p:nvPr/>
        </p:nvSpPr>
        <p:spPr bwMode="auto">
          <a:xfrm>
            <a:off x="2827584" y="2623983"/>
            <a:ext cx="634315" cy="575560"/>
          </a:xfrm>
          <a:prstGeom prst="ellipse">
            <a:avLst/>
          </a:prstGeom>
          <a:solidFill>
            <a:srgbClr val="26595C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150" b="1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rPr>
              <a:t>А</a:t>
            </a:r>
            <a:endParaRPr sz="2150" b="1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cxnSp>
        <p:nvCxnSpPr>
          <p:cNvPr id="3" name="Прямая соединительная линия 2"/>
          <p:cNvCxnSpPr>
            <a:cxnSpLocks/>
            <a:endCxn id="18" idx="1"/>
          </p:cNvCxnSpPr>
          <p:nvPr/>
        </p:nvCxnSpPr>
        <p:spPr bwMode="auto">
          <a:xfrm flipV="1">
            <a:off x="3211628" y="1902928"/>
            <a:ext cx="480052" cy="551854"/>
          </a:xfrm>
          <a:prstGeom prst="line">
            <a:avLst/>
          </a:prstGeom>
          <a:ln>
            <a:solidFill>
              <a:srgbClr val="2F8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>
            <a:cxnSpLocks/>
          </p:cNvCxnSpPr>
          <p:nvPr/>
        </p:nvCxnSpPr>
        <p:spPr bwMode="auto">
          <a:xfrm>
            <a:off x="3201036" y="3192963"/>
            <a:ext cx="477355" cy="367260"/>
          </a:xfrm>
          <a:prstGeom prst="line">
            <a:avLst/>
          </a:prstGeom>
          <a:ln>
            <a:solidFill>
              <a:srgbClr val="2F8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Google Shape;2535;p45"/>
          <p:cNvSpPr/>
          <p:nvPr/>
        </p:nvSpPr>
        <p:spPr bwMode="auto">
          <a:xfrm>
            <a:off x="6187959" y="2816004"/>
            <a:ext cx="634315" cy="575560"/>
          </a:xfrm>
          <a:prstGeom prst="ellipse">
            <a:avLst/>
          </a:prstGeom>
          <a:solidFill>
            <a:srgbClr val="26595C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150" b="1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rPr>
              <a:t>А</a:t>
            </a:r>
            <a:endParaRPr sz="2150" b="1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1" name="Google Shape;2535;p45"/>
          <p:cNvSpPr/>
          <p:nvPr/>
        </p:nvSpPr>
        <p:spPr bwMode="auto">
          <a:xfrm>
            <a:off x="6201419" y="2166997"/>
            <a:ext cx="634315" cy="575560"/>
          </a:xfrm>
          <a:prstGeom prst="ellipse">
            <a:avLst/>
          </a:prstGeom>
          <a:solidFill>
            <a:srgbClr val="26595C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150" b="1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rPr>
              <a:t>А</a:t>
            </a:r>
            <a:endParaRPr sz="2150" b="1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4" name="Google Shape;2535;p45"/>
          <p:cNvSpPr/>
          <p:nvPr/>
        </p:nvSpPr>
        <p:spPr bwMode="auto">
          <a:xfrm>
            <a:off x="815414" y="5885649"/>
            <a:ext cx="532047" cy="427396"/>
          </a:xfrm>
          <a:prstGeom prst="ellipse">
            <a:avLst/>
          </a:prstGeom>
          <a:solidFill>
            <a:srgbClr val="2F8933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350" b="1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rPr>
              <a:t>У</a:t>
            </a:r>
            <a:endParaRPr sz="1350" b="1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5" name="Google Shape;2535;p45"/>
          <p:cNvSpPr/>
          <p:nvPr/>
        </p:nvSpPr>
        <p:spPr bwMode="auto">
          <a:xfrm>
            <a:off x="815414" y="5362242"/>
            <a:ext cx="532047" cy="427396"/>
          </a:xfrm>
          <a:prstGeom prst="ellipse">
            <a:avLst/>
          </a:prstGeom>
          <a:solidFill>
            <a:srgbClr val="26595C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350" b="1" i="0" u="none" strike="noStrike" cap="none" spc="0">
                <a:ln>
                  <a:noFill/>
                </a:ln>
                <a:solidFill>
                  <a:prstClr val="white"/>
                </a:solidFill>
                <a:latin typeface="Calibri"/>
                <a:ea typeface="+mn-ea"/>
                <a:cs typeface="+mn-cs"/>
              </a:rPr>
              <a:t>А</a:t>
            </a:r>
            <a:endParaRPr sz="1350" b="1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6" name="Прямоугольник 55"/>
          <p:cNvSpPr/>
          <p:nvPr/>
        </p:nvSpPr>
        <p:spPr bwMode="auto">
          <a:xfrm>
            <a:off x="985353" y="5349214"/>
            <a:ext cx="2592287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35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>Администрация ОО</a:t>
            </a:r>
            <a:endParaRPr/>
          </a:p>
        </p:txBody>
      </p:sp>
      <p:sp>
        <p:nvSpPr>
          <p:cNvPr id="57" name="Прямоугольник 56"/>
          <p:cNvSpPr/>
          <p:nvPr/>
        </p:nvSpPr>
        <p:spPr bwMode="auto">
          <a:xfrm>
            <a:off x="527382" y="5887526"/>
            <a:ext cx="2592287" cy="297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35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>Учитель</a:t>
            </a:r>
            <a:endParaRPr/>
          </a:p>
        </p:txBody>
      </p:sp>
      <p:cxnSp>
        <p:nvCxnSpPr>
          <p:cNvPr id="45" name="Google Shape;2404;p40"/>
          <p:cNvCxnSpPr>
            <a:cxnSpLocks/>
          </p:cNvCxnSpPr>
          <p:nvPr/>
        </p:nvCxnSpPr>
        <p:spPr bwMode="auto">
          <a:xfrm>
            <a:off x="7445710" y="1311321"/>
            <a:ext cx="6429" cy="4110673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0" name="Google Shape;2406;p40"/>
          <p:cNvSpPr/>
          <p:nvPr/>
        </p:nvSpPr>
        <p:spPr bwMode="auto">
          <a:xfrm>
            <a:off x="7320160" y="1557588"/>
            <a:ext cx="216000" cy="216000"/>
          </a:xfrm>
          <a:prstGeom prst="flowChartConnector">
            <a:avLst/>
          </a:prstGeom>
          <a:solidFill>
            <a:srgbClr val="2F8933"/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marR="0" lvl="0" indent="0" algn="l" defTabSz="121914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4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0" name="Google Shape;2406;p40"/>
          <p:cNvSpPr/>
          <p:nvPr/>
        </p:nvSpPr>
        <p:spPr bwMode="auto">
          <a:xfrm>
            <a:off x="7344139" y="2229663"/>
            <a:ext cx="216000" cy="216000"/>
          </a:xfrm>
          <a:prstGeom prst="flowChartConnector">
            <a:avLst/>
          </a:prstGeom>
          <a:solidFill>
            <a:srgbClr val="2F8933"/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marR="0" lvl="0" indent="0" algn="l" defTabSz="121914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4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3" name="Google Shape;2406;p40"/>
          <p:cNvSpPr/>
          <p:nvPr/>
        </p:nvSpPr>
        <p:spPr bwMode="auto">
          <a:xfrm>
            <a:off x="7344139" y="2925716"/>
            <a:ext cx="216000" cy="216000"/>
          </a:xfrm>
          <a:prstGeom prst="flowChartConnector">
            <a:avLst/>
          </a:prstGeom>
          <a:solidFill>
            <a:srgbClr val="2F8933"/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marR="0" lvl="0" indent="0" algn="l" defTabSz="121914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4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1" name="Google Shape;2406;p40"/>
          <p:cNvSpPr/>
          <p:nvPr/>
        </p:nvSpPr>
        <p:spPr bwMode="auto">
          <a:xfrm>
            <a:off x="7344139" y="3693801"/>
            <a:ext cx="216000" cy="216000"/>
          </a:xfrm>
          <a:prstGeom prst="flowChartConnector">
            <a:avLst/>
          </a:prstGeom>
          <a:solidFill>
            <a:srgbClr val="2F8933"/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marR="0" lvl="0" indent="0" algn="l" defTabSz="121914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4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2" name="Google Shape;2406;p40"/>
          <p:cNvSpPr/>
          <p:nvPr/>
        </p:nvSpPr>
        <p:spPr bwMode="auto">
          <a:xfrm>
            <a:off x="7344139" y="4173855"/>
            <a:ext cx="216000" cy="216000"/>
          </a:xfrm>
          <a:prstGeom prst="flowChartConnector">
            <a:avLst/>
          </a:prstGeom>
          <a:solidFill>
            <a:srgbClr val="2F8933"/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marR="0" lvl="0" indent="0" algn="l" defTabSz="121914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4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1" name="Прямоугольник 60"/>
          <p:cNvSpPr/>
          <p:nvPr/>
        </p:nvSpPr>
        <p:spPr bwMode="auto">
          <a:xfrm>
            <a:off x="7577688" y="1437930"/>
            <a:ext cx="43299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Сводная ведомость учета успеваемости учащихся</a:t>
            </a:r>
            <a:endParaRPr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569342" y="2105964"/>
            <a:ext cx="43299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Сводная таблица по результатам промежуточной аттестации </a:t>
            </a:r>
            <a:endParaRPr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7599195" y="2829706"/>
            <a:ext cx="3818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Выполнение учебной программы за учебный период</a:t>
            </a:r>
            <a:endParaRPr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7600331" y="3597792"/>
            <a:ext cx="30973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Отчет по ведению журнала</a:t>
            </a:r>
            <a:endParaRPr/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7616486" y="4077844"/>
            <a:ext cx="42124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Распределение первичного балла по вариантам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Результаты выполнения проверочной работы по отдельным заданиям</a:t>
            </a:r>
            <a:endParaRPr/>
          </a:p>
        </p:txBody>
      </p:sp>
      <p:sp>
        <p:nvSpPr>
          <p:cNvPr id="62" name="Google Shape;2406;p40"/>
          <p:cNvSpPr/>
          <p:nvPr/>
        </p:nvSpPr>
        <p:spPr bwMode="auto">
          <a:xfrm>
            <a:off x="7353341" y="4749919"/>
            <a:ext cx="216000" cy="216000"/>
          </a:xfrm>
          <a:prstGeom prst="flowChartConnector">
            <a:avLst/>
          </a:prstGeom>
          <a:solidFill>
            <a:srgbClr val="2F8933"/>
          </a:solidFill>
          <a:ln>
            <a:noFill/>
          </a:ln>
        </p:spPr>
        <p:txBody>
          <a:bodyPr spcFirstLastPara="1" wrap="square" lIns="121898" tIns="121898" rIns="121898" bIns="121898" anchor="ctr" anchorCtr="0">
            <a:noAutofit/>
          </a:bodyPr>
          <a:lstStyle/>
          <a:p>
            <a:pPr marL="0" marR="0" lvl="0" indent="0" algn="l" defTabSz="121914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sz="24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cxnSp>
        <p:nvCxnSpPr>
          <p:cNvPr id="24" name="Прямая соединительная линия 23"/>
          <p:cNvCxnSpPr>
            <a:cxnSpLocks/>
          </p:cNvCxnSpPr>
          <p:nvPr/>
        </p:nvCxnSpPr>
        <p:spPr bwMode="auto">
          <a:xfrm>
            <a:off x="6283970" y="3527332"/>
            <a:ext cx="114419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Diamond 290"/>
          <p:cNvSpPr/>
          <p:nvPr/>
        </p:nvSpPr>
        <p:spPr bwMode="auto">
          <a:xfrm>
            <a:off x="6978437" y="5681377"/>
            <a:ext cx="1071281" cy="1040375"/>
          </a:xfrm>
          <a:prstGeom prst="diamond">
            <a:avLst/>
          </a:prstGeom>
          <a:solidFill>
            <a:srgbClr val="007A3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anchor="ctr">
            <a:normAutofit/>
          </a:bodyPr>
          <a:lstStyle/>
          <a:p>
            <a:pPr marL="0" marR="0" lvl="0" indent="0" algn="ctr" defTabSz="1219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400" b="0" i="0" u="none" strike="noStrike" cap="none" spc="0">
                <a:ln>
                  <a:noFill/>
                </a:ln>
                <a:solidFill>
                  <a:srgbClr val="FFFFFF"/>
                </a:solidFill>
                <a:latin typeface="Impact"/>
                <a:ea typeface="微软雅黑"/>
                <a:cs typeface="+mn-cs"/>
              </a:rPr>
              <a:t>30</a:t>
            </a:r>
            <a:endParaRPr/>
          </a:p>
        </p:txBody>
      </p:sp>
      <p:sp>
        <p:nvSpPr>
          <p:cNvPr id="64" name="Прямоугольник 63"/>
          <p:cNvSpPr/>
          <p:nvPr/>
        </p:nvSpPr>
        <p:spPr bwMode="auto">
          <a:xfrm>
            <a:off x="5885354" y="5967241"/>
            <a:ext cx="13788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150" b="1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Более</a:t>
            </a:r>
            <a:r>
              <a:rPr lang="ru-RU" sz="2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Calibri"/>
                <a:cs typeface="+mn-cs"/>
              </a:rPr>
              <a:t> </a:t>
            </a:r>
            <a:endParaRPr lang="ru-RU" sz="2400" b="1" i="0" u="none" strike="noStrike" cap="none" spc="0">
              <a:ln>
                <a:noFill/>
              </a:ln>
              <a:solidFill>
                <a:prstClr val="black"/>
              </a:solidFill>
              <a:latin typeface="Raleway"/>
              <a:ea typeface="+mn-ea"/>
              <a:cs typeface="+mn-cs"/>
            </a:endParaRPr>
          </a:p>
        </p:txBody>
      </p:sp>
      <p:sp>
        <p:nvSpPr>
          <p:cNvPr id="66" name="Прямоугольник 65"/>
          <p:cNvSpPr/>
          <p:nvPr/>
        </p:nvSpPr>
        <p:spPr bwMode="auto">
          <a:xfrm>
            <a:off x="8144524" y="5751978"/>
            <a:ext cx="44511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форм для получения </a:t>
            </a:r>
            <a:br>
              <a:rPr lang="ru-RU" sz="200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</a:br>
            <a:r>
              <a:rPr lang="ru-RU" sz="200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информации по наиболее</a:t>
            </a:r>
            <a:r>
              <a:rPr lang="en-US" sz="200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/>
            </a:r>
            <a:br>
              <a:rPr lang="en-US" sz="200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</a:br>
            <a:r>
              <a:rPr lang="ru-RU" sz="2000" b="0" i="1" u="none" strike="noStrike" cap="none" spc="0">
                <a:ln>
                  <a:noFill/>
                </a:ln>
                <a:solidFill>
                  <a:prstClr val="black"/>
                </a:solidFill>
                <a:latin typeface="Raleway"/>
                <a:ea typeface="+mn-ea"/>
                <a:cs typeface="+mn-cs"/>
              </a:rPr>
              <a:t>частым запросам </a:t>
            </a:r>
            <a:endParaRPr/>
          </a:p>
        </p:txBody>
      </p:sp>
      <p:sp>
        <p:nvSpPr>
          <p:cNvPr id="35" name="Google Shape;668;p28"/>
          <p:cNvSpPr txBox="1"/>
          <p:nvPr/>
        </p:nvSpPr>
        <p:spPr bwMode="auto">
          <a:xfrm>
            <a:off x="684363" y="409306"/>
            <a:ext cx="11507637" cy="9412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spcFirstLastPara="1" wrap="square" lIns="121896" tIns="121896" rIns="121896" bIns="121896" anchor="b" anchorCtr="0">
            <a:noAutofit/>
          </a:bodyPr>
          <a:lstStyle>
            <a:lvl1pPr lvl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8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9pPr>
          </a:lstStyle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280150" algn="l"/>
              </a:tabLst>
              <a:defRPr/>
            </a:pPr>
            <a:r>
              <a:rPr lang="ru-RU" sz="25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j-ea"/>
                <a:cs typeface="Arial"/>
              </a:rPr>
              <a:t>Разработка / доработка унифицированных форм отчётности   </a:t>
            </a:r>
            <a:br>
              <a:rPr lang="ru-RU" sz="25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j-ea"/>
                <a:cs typeface="Arial"/>
              </a:rPr>
            </a:br>
            <a:r>
              <a:rPr lang="ru-RU" sz="25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j-ea"/>
                <a:cs typeface="Arial"/>
              </a:rPr>
              <a:t>в ИСОУ «Виртуальная школа»</a:t>
            </a:r>
            <a:endParaRPr/>
          </a:p>
        </p:txBody>
      </p:sp>
      <p:sp>
        <p:nvSpPr>
          <p:cNvPr id="36" name="Заголовок 1"/>
          <p:cNvSpPr txBox="1"/>
          <p:nvPr/>
        </p:nvSpPr>
        <p:spPr bwMode="auto">
          <a:xfrm>
            <a:off x="611391" y="-103612"/>
            <a:ext cx="3960440" cy="570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400" b="1">
                <a:solidFill>
                  <a:sysClr val="windowText" lastClr="000000"/>
                </a:solidFill>
                <a:latin typeface="Franklin Gothic Book"/>
                <a:cs typeface="Arial"/>
              </a:rPr>
              <a:t>СИТУАЦИЯ «КАК БУДЕТ» </a:t>
            </a:r>
            <a:endParaRPr sz="2400">
              <a:solidFill>
                <a:prstClr val="black"/>
              </a:solidFill>
              <a:latin typeface="Calibri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" name="Google Shape;2403;p40"/>
          <p:cNvSpPr txBox="1">
            <a:spLocks noGrp="1"/>
          </p:cNvSpPr>
          <p:nvPr>
            <p:ph type="sldNum" idx="12"/>
          </p:nvPr>
        </p:nvSpPr>
        <p:spPr bwMode="auto">
          <a:xfrm>
            <a:off x="11556803" y="6398573"/>
            <a:ext cx="635197" cy="290799"/>
          </a:xfrm>
          <a:prstGeom prst="rect">
            <a:avLst/>
          </a:prstGeom>
        </p:spPr>
        <p:txBody>
          <a:bodyPr spcFirstLastPara="1" wrap="square" lIns="121898" tIns="121898" rIns="121898" bIns="121898" anchor="t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5F2FBF1-6745-9A14-0732-F6615B596CF2}" type="slidenum">
              <a:rPr lang="en" sz="2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>15</a:t>
            </a:fld>
            <a:endParaRPr sz="24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rcRect b="5200"/>
          <a:stretch/>
        </p:blipFill>
        <p:spPr bwMode="auto">
          <a:xfrm>
            <a:off x="3372697" y="938885"/>
            <a:ext cx="6095064" cy="5605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 bwMode="auto">
          <a:xfrm>
            <a:off x="1354901" y="6437436"/>
            <a:ext cx="2799164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15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>https://help.vsopen.ru/</a:t>
            </a:r>
            <a:endParaRPr lang="ru-RU" sz="215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Google Shape;668;p28"/>
          <p:cNvSpPr txBox="1"/>
          <p:nvPr/>
        </p:nvSpPr>
        <p:spPr bwMode="auto">
          <a:xfrm>
            <a:off x="666410" y="372192"/>
            <a:ext cx="11507637" cy="50533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spcFirstLastPara="1" wrap="square" lIns="121896" tIns="121896" rIns="121896" bIns="121896" anchor="b" anchorCtr="0">
            <a:noAutofit/>
          </a:bodyPr>
          <a:lstStyle>
            <a:lvl1pPr lvl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8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9pPr>
          </a:lstStyle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280150" algn="l"/>
              </a:tabLst>
              <a:defRPr/>
            </a:pPr>
            <a:r>
              <a:rPr lang="ru-RU" sz="25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j-ea"/>
                <a:cs typeface="Arial"/>
              </a:rPr>
              <a:t>Разработка навигатора для пользователей</a:t>
            </a:r>
            <a:endParaRPr/>
          </a:p>
        </p:txBody>
      </p:sp>
      <p:sp>
        <p:nvSpPr>
          <p:cNvPr id="6" name="Заголовок 1"/>
          <p:cNvSpPr txBox="1"/>
          <p:nvPr/>
        </p:nvSpPr>
        <p:spPr bwMode="auto">
          <a:xfrm>
            <a:off x="983432" y="-103612"/>
            <a:ext cx="3960440" cy="570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400" b="1">
                <a:solidFill>
                  <a:sysClr val="windowText" lastClr="000000"/>
                </a:solidFill>
                <a:latin typeface="Franklin Gothic Book"/>
                <a:cs typeface="Arial"/>
              </a:rPr>
              <a:t>СИТУАЦИЯ «КАК БУДЕТ» </a:t>
            </a:r>
            <a:endParaRPr sz="2400">
              <a:solidFill>
                <a:prstClr val="black"/>
              </a:solidFill>
              <a:latin typeface="Calibri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" name="Google Shape;2403;p40"/>
          <p:cNvSpPr txBox="1">
            <a:spLocks noGrp="1"/>
          </p:cNvSpPr>
          <p:nvPr>
            <p:ph type="sldNum" idx="12"/>
          </p:nvPr>
        </p:nvSpPr>
        <p:spPr bwMode="auto">
          <a:xfrm>
            <a:off x="11556803" y="6398573"/>
            <a:ext cx="635197" cy="290799"/>
          </a:xfrm>
          <a:prstGeom prst="rect">
            <a:avLst/>
          </a:prstGeom>
        </p:spPr>
        <p:txBody>
          <a:bodyPr spcFirstLastPara="1" wrap="square" lIns="121898" tIns="121898" rIns="121898" bIns="121898" anchor="t" anchorCtr="0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5F2FBF1-6745-9A14-0732-F6615B596CF2}" type="slidenum">
              <a:rPr lang="en" sz="2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+mn-ea"/>
                <a:cs typeface="+mn-cs"/>
              </a:rPr>
              <a:t>16</a:t>
            </a:fld>
            <a:endParaRPr sz="24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Google Shape;668;p28"/>
          <p:cNvSpPr txBox="1"/>
          <p:nvPr/>
        </p:nvSpPr>
        <p:spPr bwMode="auto">
          <a:xfrm>
            <a:off x="643931" y="474296"/>
            <a:ext cx="11507637" cy="50533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spcFirstLastPara="1" wrap="square" lIns="121896" tIns="121896" rIns="121896" bIns="121896" anchor="b" anchorCtr="0">
            <a:noAutofit/>
          </a:bodyPr>
          <a:lstStyle>
            <a:lvl1pPr lvl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8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8250"/>
            </a:lvl9pPr>
          </a:lstStyle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280150" algn="l"/>
              </a:tabLst>
              <a:defRPr/>
            </a:pPr>
            <a:r>
              <a:rPr lang="ru-RU" sz="2500" b="1" i="0" u="none" strike="noStrike" cap="none" spc="0">
                <a:ln>
                  <a:noFill/>
                </a:ln>
                <a:solidFill>
                  <a:prstClr val="white"/>
                </a:solidFill>
                <a:latin typeface="Arial"/>
                <a:ea typeface="+mj-ea"/>
                <a:cs typeface="Arial"/>
              </a:rPr>
              <a:t>Алгоритм внедрения практик </a:t>
            </a:r>
            <a:endParaRPr/>
          </a:p>
        </p:txBody>
      </p:sp>
      <p:sp>
        <p:nvSpPr>
          <p:cNvPr id="6" name="Заголовок 1"/>
          <p:cNvSpPr txBox="1"/>
          <p:nvPr/>
        </p:nvSpPr>
        <p:spPr bwMode="auto">
          <a:xfrm>
            <a:off x="911424" y="-103612"/>
            <a:ext cx="3960440" cy="570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400" b="1">
                <a:solidFill>
                  <a:sysClr val="windowText" lastClr="000000"/>
                </a:solidFill>
                <a:latin typeface="Franklin Gothic Book"/>
                <a:cs typeface="Arial"/>
              </a:rPr>
              <a:t>СИТУАЦИЯ «КАК БУДЕТ» </a:t>
            </a:r>
            <a:endParaRPr sz="240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8" name="Rounded Rectangle 34"/>
          <p:cNvSpPr/>
          <p:nvPr/>
        </p:nvSpPr>
        <p:spPr bwMode="auto">
          <a:xfrm>
            <a:off x="566511" y="2889852"/>
            <a:ext cx="11290129" cy="1607375"/>
          </a:xfrm>
          <a:prstGeom prst="roundRect">
            <a:avLst>
              <a:gd name="adj" fmla="val 704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12700" dir="420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2" name="Straight Arrow Connector 4"/>
          <p:cNvCxnSpPr>
            <a:cxnSpLocks/>
          </p:cNvCxnSpPr>
          <p:nvPr/>
        </p:nvCxnSpPr>
        <p:spPr bwMode="auto">
          <a:xfrm>
            <a:off x="8660459" y="2106731"/>
            <a:ext cx="739942" cy="0"/>
          </a:xfrm>
          <a:prstGeom prst="straightConnector1">
            <a:avLst/>
          </a:prstGeom>
          <a:ln w="34925">
            <a:solidFill>
              <a:schemeClr val="bg2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5"/>
          <p:cNvCxnSpPr>
            <a:cxnSpLocks/>
          </p:cNvCxnSpPr>
          <p:nvPr/>
        </p:nvCxnSpPr>
        <p:spPr bwMode="auto">
          <a:xfrm flipV="1">
            <a:off x="4267135" y="3596384"/>
            <a:ext cx="591303" cy="8202"/>
          </a:xfrm>
          <a:prstGeom prst="straightConnector1">
            <a:avLst/>
          </a:prstGeom>
          <a:ln w="34925">
            <a:solidFill>
              <a:schemeClr val="bg2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6"/>
          <p:cNvCxnSpPr>
            <a:cxnSpLocks/>
          </p:cNvCxnSpPr>
          <p:nvPr/>
        </p:nvCxnSpPr>
        <p:spPr bwMode="auto">
          <a:xfrm rot="5400000" flipH="1" flipV="1">
            <a:off x="5295195" y="2642133"/>
            <a:ext cx="529258" cy="518817"/>
          </a:xfrm>
          <a:prstGeom prst="bentConnector3">
            <a:avLst>
              <a:gd name="adj1" fmla="val 50000"/>
            </a:avLst>
          </a:prstGeom>
          <a:ln w="34925">
            <a:solidFill>
              <a:schemeClr val="bg2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1"/>
          <p:cNvSpPr/>
          <p:nvPr/>
        </p:nvSpPr>
        <p:spPr bwMode="auto">
          <a:xfrm rot="19771255">
            <a:off x="6791106" y="2407931"/>
            <a:ext cx="3742209" cy="3558206"/>
          </a:xfrm>
          <a:custGeom>
            <a:avLst/>
            <a:gdLst>
              <a:gd name="connsiteX0" fmla="*/ 419100 w 2133600"/>
              <a:gd name="connsiteY0" fmla="*/ 564800 h 2098632"/>
              <a:gd name="connsiteX1" fmla="*/ 1333500 w 2133600"/>
              <a:gd name="connsiteY1" fmla="*/ 564800 h 2098632"/>
              <a:gd name="connsiteX2" fmla="*/ 1333500 w 2133600"/>
              <a:gd name="connsiteY2" fmla="*/ 0 h 2098632"/>
              <a:gd name="connsiteX3" fmla="*/ 2133600 w 2133600"/>
              <a:gd name="connsiteY3" fmla="*/ 1031832 h 2098632"/>
              <a:gd name="connsiteX4" fmla="*/ 1066800 w 2133600"/>
              <a:gd name="connsiteY4" fmla="*/ 2098632 h 2098632"/>
              <a:gd name="connsiteX5" fmla="*/ 0 w 2133600"/>
              <a:gd name="connsiteY5" fmla="*/ 1031832 h 2098632"/>
              <a:gd name="connsiteX6" fmla="*/ 419100 w 2133600"/>
              <a:gd name="connsiteY6" fmla="*/ 185543 h 2098632"/>
              <a:gd name="connsiteX7" fmla="*/ 510540 w 2133600"/>
              <a:gd name="connsiteY7" fmla="*/ 656240 h 2098632"/>
              <a:gd name="connsiteX0" fmla="*/ 419100 w 2133600"/>
              <a:gd name="connsiteY0" fmla="*/ 564800 h 2098632"/>
              <a:gd name="connsiteX1" fmla="*/ 1333500 w 2133600"/>
              <a:gd name="connsiteY1" fmla="*/ 564800 h 2098632"/>
              <a:gd name="connsiteX2" fmla="*/ 1333500 w 2133600"/>
              <a:gd name="connsiteY2" fmla="*/ 0 h 2098632"/>
              <a:gd name="connsiteX3" fmla="*/ 2133600 w 2133600"/>
              <a:gd name="connsiteY3" fmla="*/ 1031832 h 2098632"/>
              <a:gd name="connsiteX4" fmla="*/ 1066800 w 2133600"/>
              <a:gd name="connsiteY4" fmla="*/ 2098632 h 2098632"/>
              <a:gd name="connsiteX5" fmla="*/ 0 w 2133600"/>
              <a:gd name="connsiteY5" fmla="*/ 1031832 h 2098632"/>
              <a:gd name="connsiteX6" fmla="*/ 419100 w 2133600"/>
              <a:gd name="connsiteY6" fmla="*/ 185543 h 2098632"/>
              <a:gd name="connsiteX0" fmla="*/ 1333500 w 2133600"/>
              <a:gd name="connsiteY0" fmla="*/ 564800 h 2098632"/>
              <a:gd name="connsiteX1" fmla="*/ 1333500 w 2133600"/>
              <a:gd name="connsiteY1" fmla="*/ 0 h 2098632"/>
              <a:gd name="connsiteX2" fmla="*/ 2133600 w 2133600"/>
              <a:gd name="connsiteY2" fmla="*/ 1031832 h 2098632"/>
              <a:gd name="connsiteX3" fmla="*/ 1066800 w 2133600"/>
              <a:gd name="connsiteY3" fmla="*/ 2098632 h 2098632"/>
              <a:gd name="connsiteX4" fmla="*/ 0 w 2133600"/>
              <a:gd name="connsiteY4" fmla="*/ 1031832 h 2098632"/>
              <a:gd name="connsiteX5" fmla="*/ 419100 w 2133600"/>
              <a:gd name="connsiteY5" fmla="*/ 185543 h 2098632"/>
              <a:gd name="connsiteX0" fmla="*/ 1333500 w 2133600"/>
              <a:gd name="connsiteY0" fmla="*/ 0 h 2098632"/>
              <a:gd name="connsiteX1" fmla="*/ 2133600 w 2133600"/>
              <a:gd name="connsiteY1" fmla="*/ 1031832 h 2098632"/>
              <a:gd name="connsiteX2" fmla="*/ 1066800 w 2133600"/>
              <a:gd name="connsiteY2" fmla="*/ 2098632 h 2098632"/>
              <a:gd name="connsiteX3" fmla="*/ 0 w 2133600"/>
              <a:gd name="connsiteY3" fmla="*/ 1031832 h 2098632"/>
              <a:gd name="connsiteX4" fmla="*/ 419100 w 2133600"/>
              <a:gd name="connsiteY4" fmla="*/ 185543 h 209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098632" extrusionOk="0">
                <a:moveTo>
                  <a:pt x="1333500" y="0"/>
                </a:moveTo>
                <a:cubicBezTo>
                  <a:pt x="1793780" y="117266"/>
                  <a:pt x="2133600" y="534865"/>
                  <a:pt x="2133600" y="1031832"/>
                </a:cubicBezTo>
                <a:cubicBezTo>
                  <a:pt x="2133600" y="1621009"/>
                  <a:pt x="1655977" y="2098632"/>
                  <a:pt x="1066800" y="2098632"/>
                </a:cubicBezTo>
                <a:cubicBezTo>
                  <a:pt x="477623" y="2098632"/>
                  <a:pt x="0" y="1621009"/>
                  <a:pt x="0" y="1031832"/>
                </a:cubicBezTo>
                <a:cubicBezTo>
                  <a:pt x="0" y="686565"/>
                  <a:pt x="164023" y="379607"/>
                  <a:pt x="419100" y="185543"/>
                </a:cubicBezTo>
              </a:path>
            </a:pathLst>
          </a:custGeom>
          <a:ln w="34925" cap="rnd">
            <a:solidFill>
              <a:schemeClr val="accent4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ounded Rectangle 22"/>
          <p:cNvSpPr/>
          <p:nvPr/>
        </p:nvSpPr>
        <p:spPr bwMode="auto">
          <a:xfrm>
            <a:off x="710680" y="3108896"/>
            <a:ext cx="1628389" cy="916808"/>
          </a:xfrm>
          <a:prstGeom prst="roundRect">
            <a:avLst>
              <a:gd name="adj" fmla="val 9865"/>
            </a:avLst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TextBox 17"/>
          <p:cNvSpPr txBox="1"/>
          <p:nvPr/>
        </p:nvSpPr>
        <p:spPr bwMode="auto">
          <a:xfrm>
            <a:off x="741762" y="3274168"/>
            <a:ext cx="157905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defRPr/>
            </a:pPr>
            <a:r>
              <a:rPr lang="ru-RU" sz="1400" b="1">
                <a:solidFill>
                  <a:schemeClr val="bg1"/>
                </a:solidFill>
                <a:latin typeface="Arial"/>
                <a:cs typeface="Arial"/>
              </a:rPr>
              <a:t>Реализация проектных идей </a:t>
            </a:r>
            <a:endParaRPr lang="en-US" sz="1400" b="1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9" name="Straight Arrow Connector 24"/>
          <p:cNvCxnSpPr>
            <a:cxnSpLocks/>
          </p:cNvCxnSpPr>
          <p:nvPr/>
        </p:nvCxnSpPr>
        <p:spPr bwMode="auto">
          <a:xfrm>
            <a:off x="2339070" y="3567300"/>
            <a:ext cx="578610" cy="0"/>
          </a:xfrm>
          <a:prstGeom prst="straightConnector1">
            <a:avLst/>
          </a:prstGeom>
          <a:ln w="34925">
            <a:solidFill>
              <a:schemeClr val="bg2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25"/>
          <p:cNvSpPr/>
          <p:nvPr/>
        </p:nvSpPr>
        <p:spPr bwMode="auto">
          <a:xfrm>
            <a:off x="2931268" y="2957700"/>
            <a:ext cx="1335867" cy="1371600"/>
          </a:xfrm>
          <a:prstGeom prst="roundRect">
            <a:avLst>
              <a:gd name="adj" fmla="val 9865"/>
            </a:avLst>
          </a:prstGeom>
          <a:solidFill>
            <a:srgbClr val="2183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  <a:p>
            <a:pPr algn="ctr">
              <a:defRPr/>
            </a:pPr>
            <a:endParaRPr lang="ru-RU"/>
          </a:p>
          <a:p>
            <a:pPr algn="ctr">
              <a:defRPr/>
            </a:pPr>
            <a:endParaRPr lang="ru-RU"/>
          </a:p>
          <a:p>
            <a:pPr algn="ctr">
              <a:defRPr/>
            </a:pPr>
            <a:endParaRPr lang="ru-RU"/>
          </a:p>
          <a:p>
            <a:pPr algn="ctr">
              <a:defRPr/>
            </a:pPr>
            <a:endParaRPr lang="ru-RU"/>
          </a:p>
          <a:p>
            <a:pPr algn="ctr">
              <a:defRPr/>
            </a:pPr>
            <a:endParaRPr lang="ru-RU"/>
          </a:p>
          <a:p>
            <a:pPr algn="ctr">
              <a:defRPr/>
            </a:pPr>
            <a:endParaRPr lang="ru-RU"/>
          </a:p>
          <a:p>
            <a:pPr algn="ctr">
              <a:defRPr/>
            </a:pPr>
            <a:endParaRPr lang="en-US"/>
          </a:p>
        </p:txBody>
      </p:sp>
      <p:sp>
        <p:nvSpPr>
          <p:cNvPr id="21" name="TextBox 20"/>
          <p:cNvSpPr txBox="1"/>
          <p:nvPr/>
        </p:nvSpPr>
        <p:spPr bwMode="auto">
          <a:xfrm>
            <a:off x="2970165" y="3197968"/>
            <a:ext cx="128095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defRPr/>
            </a:pPr>
            <a:r>
              <a:rPr lang="ru-RU" sz="1400" b="1">
                <a:solidFill>
                  <a:schemeClr val="bg1"/>
                </a:solidFill>
                <a:latin typeface="Arial"/>
                <a:cs typeface="Arial"/>
              </a:rPr>
              <a:t>Подготовка</a:t>
            </a:r>
            <a:endParaRPr/>
          </a:p>
          <a:p>
            <a:pPr algn="ctr">
              <a:defRPr/>
            </a:pPr>
            <a:r>
              <a:rPr lang="ru-RU" sz="1400" b="1">
                <a:solidFill>
                  <a:schemeClr val="bg1"/>
                </a:solidFill>
                <a:latin typeface="Arial"/>
                <a:cs typeface="Arial"/>
              </a:rPr>
              <a:t>коробочных решений </a:t>
            </a:r>
            <a:endParaRPr lang="en-US" sz="1400" b="1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1" name="Oval 66"/>
          <p:cNvSpPr/>
          <p:nvPr/>
        </p:nvSpPr>
        <p:spPr bwMode="auto">
          <a:xfrm>
            <a:off x="6397750" y="4157950"/>
            <a:ext cx="1371600" cy="13716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2" name="TextBox 31"/>
          <p:cNvSpPr txBox="1"/>
          <p:nvPr/>
        </p:nvSpPr>
        <p:spPr bwMode="auto">
          <a:xfrm>
            <a:off x="6580700" y="4617798"/>
            <a:ext cx="98974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defRPr/>
            </a:pPr>
            <a:r>
              <a:rPr lang="ru-RU" sz="1600" b="1">
                <a:solidFill>
                  <a:schemeClr val="bg1"/>
                </a:solidFill>
                <a:latin typeface="Segoe UI"/>
                <a:cs typeface="Segoe UI"/>
              </a:rPr>
              <a:t>Обратная </a:t>
            </a:r>
            <a:endParaRPr/>
          </a:p>
          <a:p>
            <a:pPr algn="ctr">
              <a:defRPr/>
            </a:pPr>
            <a:r>
              <a:rPr lang="ru-RU" sz="1600" b="1">
                <a:solidFill>
                  <a:schemeClr val="bg1"/>
                </a:solidFill>
                <a:latin typeface="Segoe UI"/>
                <a:cs typeface="Segoe UI"/>
              </a:rPr>
              <a:t>связь </a:t>
            </a:r>
            <a:endParaRPr lang="en-US" sz="1600" b="1">
              <a:solidFill>
                <a:schemeClr val="bg1"/>
              </a:solidFill>
              <a:latin typeface="Segoe UI"/>
              <a:cs typeface="Segoe UI"/>
            </a:endParaRPr>
          </a:p>
        </p:txBody>
      </p:sp>
      <p:cxnSp>
        <p:nvCxnSpPr>
          <p:cNvPr id="34" name="Straight Arrow Connector 70"/>
          <p:cNvCxnSpPr>
            <a:cxnSpLocks/>
            <a:stCxn id="58" idx="3"/>
          </p:cNvCxnSpPr>
          <p:nvPr/>
        </p:nvCxnSpPr>
        <p:spPr bwMode="auto">
          <a:xfrm>
            <a:off x="6615604" y="2128736"/>
            <a:ext cx="729269" cy="0"/>
          </a:xfrm>
          <a:prstGeom prst="straightConnector1">
            <a:avLst/>
          </a:prstGeom>
          <a:ln w="34925">
            <a:solidFill>
              <a:schemeClr val="bg2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ounded Rectangle 22"/>
          <p:cNvSpPr/>
          <p:nvPr/>
        </p:nvSpPr>
        <p:spPr bwMode="auto">
          <a:xfrm>
            <a:off x="4854175" y="3137980"/>
            <a:ext cx="1628389" cy="916808"/>
          </a:xfrm>
          <a:prstGeom prst="roundRect">
            <a:avLst>
              <a:gd name="adj" fmla="val 9865"/>
            </a:avLst>
          </a:prstGeom>
          <a:solidFill>
            <a:srgbClr val="0E7B7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" name="TextBox 56"/>
          <p:cNvSpPr txBox="1"/>
          <p:nvPr/>
        </p:nvSpPr>
        <p:spPr bwMode="auto">
          <a:xfrm>
            <a:off x="4885256" y="3303252"/>
            <a:ext cx="15790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defRPr/>
            </a:pPr>
            <a:r>
              <a:rPr lang="ru-RU" sz="1400" b="1">
                <a:solidFill>
                  <a:schemeClr val="bg1"/>
                </a:solidFill>
                <a:latin typeface="Arial"/>
                <a:cs typeface="Arial"/>
              </a:rPr>
              <a:t>Представление для тиражирования</a:t>
            </a:r>
            <a:endParaRPr lang="en-US" sz="1400" b="1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58" name="Rounded Rectangle 22"/>
          <p:cNvSpPr/>
          <p:nvPr/>
        </p:nvSpPr>
        <p:spPr bwMode="auto">
          <a:xfrm>
            <a:off x="4987215" y="1670332"/>
            <a:ext cx="1628389" cy="916808"/>
          </a:xfrm>
          <a:prstGeom prst="roundRect">
            <a:avLst>
              <a:gd name="adj" fmla="val 9865"/>
            </a:avLst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9" name="TextBox 58"/>
          <p:cNvSpPr txBox="1"/>
          <p:nvPr/>
        </p:nvSpPr>
        <p:spPr bwMode="auto">
          <a:xfrm>
            <a:off x="4987215" y="1762248"/>
            <a:ext cx="15790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defRPr/>
            </a:pPr>
            <a:r>
              <a:rPr lang="ru-RU" sz="1400" b="1">
                <a:solidFill>
                  <a:schemeClr val="bg1"/>
                </a:solidFill>
                <a:latin typeface="Arial"/>
                <a:cs typeface="Arial"/>
              </a:rPr>
              <a:t>Реализация проектных решений </a:t>
            </a:r>
            <a:endParaRPr lang="en-US" sz="1400" b="1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4" name="Rounded Rectangle 22"/>
          <p:cNvSpPr/>
          <p:nvPr/>
        </p:nvSpPr>
        <p:spPr bwMode="auto">
          <a:xfrm>
            <a:off x="9403393" y="1659308"/>
            <a:ext cx="1628389" cy="916808"/>
          </a:xfrm>
          <a:prstGeom prst="roundRect">
            <a:avLst>
              <a:gd name="adj" fmla="val 9865"/>
            </a:avLst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5" name="TextBox 64"/>
          <p:cNvSpPr txBox="1"/>
          <p:nvPr/>
        </p:nvSpPr>
        <p:spPr bwMode="auto">
          <a:xfrm>
            <a:off x="9434474" y="1824580"/>
            <a:ext cx="15790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defRPr/>
            </a:pPr>
            <a:r>
              <a:rPr lang="ru-RU" sz="1400" b="1">
                <a:solidFill>
                  <a:schemeClr val="bg1"/>
                </a:solidFill>
                <a:latin typeface="Arial"/>
                <a:cs typeface="Arial"/>
              </a:rPr>
              <a:t>Внесение улучшений </a:t>
            </a:r>
            <a:br>
              <a:rPr lang="ru-RU" sz="1400" b="1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ru-RU" sz="1400" b="1">
                <a:solidFill>
                  <a:schemeClr val="bg1"/>
                </a:solidFill>
                <a:latin typeface="Arial"/>
                <a:cs typeface="Arial"/>
              </a:rPr>
              <a:t>в процесс </a:t>
            </a:r>
            <a:endParaRPr lang="en-US" sz="1400" b="1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6" name="Rounded Rectangle 25"/>
          <p:cNvSpPr/>
          <p:nvPr/>
        </p:nvSpPr>
        <p:spPr bwMode="auto">
          <a:xfrm>
            <a:off x="7324592" y="1524641"/>
            <a:ext cx="1335867" cy="1371600"/>
          </a:xfrm>
          <a:prstGeom prst="roundRect">
            <a:avLst>
              <a:gd name="adj" fmla="val 9865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7" name="TextBox 66"/>
          <p:cNvSpPr txBox="1"/>
          <p:nvPr/>
        </p:nvSpPr>
        <p:spPr bwMode="auto">
          <a:xfrm>
            <a:off x="7363479" y="1695733"/>
            <a:ext cx="1280957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defRPr/>
            </a:pPr>
            <a:r>
              <a:rPr lang="ru-RU" sz="1350" b="1">
                <a:solidFill>
                  <a:schemeClr val="bg1"/>
                </a:solidFill>
                <a:latin typeface="Arial"/>
                <a:cs typeface="Arial"/>
              </a:rPr>
              <a:t>Предложения по улучшениям процесса </a:t>
            </a:r>
            <a:endParaRPr lang="en-US" sz="1350" b="1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4" name="Rounded Rectangle 25"/>
          <p:cNvSpPr/>
          <p:nvPr/>
        </p:nvSpPr>
        <p:spPr bwMode="auto">
          <a:xfrm>
            <a:off x="10449239" y="2993504"/>
            <a:ext cx="1335867" cy="1371600"/>
          </a:xfrm>
          <a:prstGeom prst="roundRect">
            <a:avLst>
              <a:gd name="adj" fmla="val 9865"/>
            </a:avLst>
          </a:prstGeom>
          <a:solidFill>
            <a:srgbClr val="21835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  <a:p>
            <a:pPr algn="ctr">
              <a:defRPr/>
            </a:pPr>
            <a:endParaRPr lang="ru-RU"/>
          </a:p>
          <a:p>
            <a:pPr algn="ctr">
              <a:defRPr/>
            </a:pPr>
            <a:endParaRPr lang="ru-RU"/>
          </a:p>
          <a:p>
            <a:pPr algn="ctr">
              <a:defRPr/>
            </a:pPr>
            <a:endParaRPr lang="ru-RU"/>
          </a:p>
          <a:p>
            <a:pPr algn="ctr">
              <a:defRPr/>
            </a:pPr>
            <a:endParaRPr lang="ru-RU"/>
          </a:p>
          <a:p>
            <a:pPr algn="ctr">
              <a:defRPr/>
            </a:pPr>
            <a:endParaRPr lang="ru-RU"/>
          </a:p>
          <a:p>
            <a:pPr algn="ctr">
              <a:defRPr/>
            </a:pPr>
            <a:endParaRPr lang="ru-RU"/>
          </a:p>
          <a:p>
            <a:pPr algn="ctr">
              <a:defRPr/>
            </a:pPr>
            <a:endParaRPr lang="en-US"/>
          </a:p>
        </p:txBody>
      </p:sp>
      <p:sp>
        <p:nvSpPr>
          <p:cNvPr id="75" name="TextBox 74"/>
          <p:cNvSpPr txBox="1"/>
          <p:nvPr/>
        </p:nvSpPr>
        <p:spPr bwMode="auto">
          <a:xfrm>
            <a:off x="10488135" y="3233772"/>
            <a:ext cx="1280957" cy="646331"/>
          </a:xfrm>
          <a:prstGeom prst="rect">
            <a:avLst/>
          </a:prstGeom>
          <a:solidFill>
            <a:srgbClr val="218357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defRPr/>
            </a:pPr>
            <a:r>
              <a:rPr lang="ru-RU" sz="1400" b="1">
                <a:solidFill>
                  <a:schemeClr val="bg1"/>
                </a:solidFill>
                <a:latin typeface="Arial"/>
                <a:cs typeface="Arial"/>
              </a:rPr>
              <a:t>Упаковка коробочных решений </a:t>
            </a:r>
            <a:endParaRPr lang="en-US" sz="1400" b="1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83" name="Elbow Connector 6"/>
          <p:cNvCxnSpPr>
            <a:cxnSpLocks/>
          </p:cNvCxnSpPr>
          <p:nvPr/>
        </p:nvCxnSpPr>
        <p:spPr bwMode="auto">
          <a:xfrm rot="16199999" flipH="1">
            <a:off x="10828738" y="2352837"/>
            <a:ext cx="735913" cy="264285"/>
          </a:xfrm>
          <a:prstGeom prst="bentConnector3">
            <a:avLst>
              <a:gd name="adj1" fmla="val -2714"/>
            </a:avLst>
          </a:prstGeom>
          <a:ln w="34925">
            <a:solidFill>
              <a:schemeClr val="bg2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Прямоугольник 91"/>
          <p:cNvSpPr/>
          <p:nvPr/>
        </p:nvSpPr>
        <p:spPr bwMode="auto">
          <a:xfrm>
            <a:off x="7805921" y="3555360"/>
            <a:ext cx="17509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1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cs typeface="Arial"/>
              </a:rPr>
              <a:t>Мониторинг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6" name="Group 181"/>
          <p:cNvGraphicFramePr>
            <a:graphicFrameLocks noGrp="1"/>
          </p:cNvGraphicFramePr>
          <p:nvPr>
            <p:ph idx="4294967295"/>
          </p:nvPr>
        </p:nvGraphicFramePr>
        <p:xfrm>
          <a:off x="210401" y="764704"/>
          <a:ext cx="11663998" cy="5676353"/>
        </p:xfrm>
        <a:graphic>
          <a:graphicData uri="http://schemas.openxmlformats.org/drawingml/2006/table">
            <a:tbl>
              <a:tblPr/>
              <a:tblGrid>
                <a:gridCol w="4320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683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6393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9775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9682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30294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30294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30294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30294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302947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296616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26573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288000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359999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288000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288000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288000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359999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288000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288000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  <a:gridCol w="359999">
                  <a:extLst>
                    <a:ext uri="{9D8B030D-6E8A-4147-A177-3AD203B41FA5}">
                      <a16:colId xmlns="" xmlns:a16="http://schemas.microsoft.com/office/drawing/2014/main" val="20020"/>
                    </a:ext>
                  </a:extLst>
                </a:gridCol>
                <a:gridCol w="288000">
                  <a:extLst>
                    <a:ext uri="{9D8B030D-6E8A-4147-A177-3AD203B41FA5}">
                      <a16:colId xmlns="" xmlns:a16="http://schemas.microsoft.com/office/drawing/2014/main" val="20021"/>
                    </a:ext>
                  </a:extLst>
                </a:gridCol>
                <a:gridCol w="432003">
                  <a:extLst>
                    <a:ext uri="{9D8B030D-6E8A-4147-A177-3AD203B41FA5}">
                      <a16:colId xmlns="" xmlns:a16="http://schemas.microsoft.com/office/drawing/2014/main" val="20022"/>
                    </a:ext>
                  </a:extLst>
                </a:gridCol>
              </a:tblGrid>
              <a:tr h="98910">
                <a:tc rowSpan="2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№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Наименование блоков работ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Длительность, дней</a:t>
                      </a:r>
                      <a:endParaRPr/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Дата начала работ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Дата окончания работ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2024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2025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014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03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04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05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06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07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08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09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10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11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12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01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02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03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04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05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06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07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08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8263"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1.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Организационный блок 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131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01.03.2024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09.09.2024</a:t>
                      </a:r>
                      <a:endParaRPr sz="105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5146"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1.1</a:t>
                      </a:r>
                      <a:endParaRPr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Создание регионального центра компетенций по внедрению и реализации бережливых технологий в сфере образования (регионального проектного офиса )</a:t>
                      </a: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75</a:t>
                      </a:r>
                      <a:endParaRPr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01.03.2024</a:t>
                      </a:r>
                      <a:endParaRPr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21.06.2024</a:t>
                      </a:r>
                      <a:endParaRPr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5146"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1.2</a:t>
                      </a:r>
                      <a:endParaRPr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0" i="0" u="none" strike="noStrike" cap="none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Создан региональный координационный совет по внедрению и реализации бережливых технологий в сфере образования Белгородской области под руководством Губернатора Белгородской области </a:t>
                      </a:r>
                      <a:endParaRPr dirty="0"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45</a:t>
                      </a:r>
                      <a:endParaRPr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01.07.2024</a:t>
                      </a:r>
                      <a:endParaRPr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01.09.2024</a:t>
                      </a:r>
                      <a:endParaRPr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5146"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1.3</a:t>
                      </a:r>
                      <a:endParaRPr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Организация и проведение заседаний регионального координационного совета по внедрению и реализации бережливых технологий в сфере образования Белгородской области 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203</a:t>
                      </a:r>
                      <a:endParaRPr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01.11.2024</a:t>
                      </a:r>
                      <a:endParaRPr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30.08.2025</a:t>
                      </a:r>
                      <a:endParaRPr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05118"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1.4</a:t>
                      </a:r>
                      <a:endParaRPr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Определен перечень пилотных образовательных организаций Белгородской области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33</a:t>
                      </a:r>
                      <a:endParaRPr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15.09.2024</a:t>
                      </a:r>
                      <a:endParaRPr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31.10.2024</a:t>
                      </a:r>
                      <a:endParaRPr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15766"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1.5</a:t>
                      </a:r>
                      <a:endParaRPr/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Определение экспертных групп по направлениям ТОП-7 процессов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33</a:t>
                      </a:r>
                      <a:endParaRPr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15.09.2024</a:t>
                      </a:r>
                      <a:endParaRPr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5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31.10.2024</a:t>
                      </a:r>
                      <a:endParaRPr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5766"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2.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Повышение компетентности по внедрению и реализации бережливых технологий в сфере образования</a:t>
                      </a:r>
                      <a:endParaRPr lang="ru-RU" sz="1000" b="1" i="0" u="none" strike="noStrike" cap="none" spc="-5">
                        <a:ln>
                          <a:noFill/>
                        </a:ln>
                        <a:solidFill>
                          <a:srgbClr val="FF000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167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24.09.2024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30.05.2025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15766"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2.1</a:t>
                      </a:r>
                      <a:endParaRPr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Повышение квалификации сотрудников регионального центра компетенций по внедрению и реализации бережливых технологий в сфере образования по курсу «Бережливое образование: управление проектами и дебюрократизация» 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26.09.2024</a:t>
                      </a:r>
                      <a:endParaRPr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30.09.2024</a:t>
                      </a:r>
                      <a:endParaRPr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50" b="0" i="0" u="none" strike="noStrike" cap="none" spc="-5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Заголовок 1"/>
          <p:cNvSpPr txBox="1"/>
          <p:nvPr/>
        </p:nvSpPr>
        <p:spPr bwMode="auto">
          <a:xfrm>
            <a:off x="191785" y="0"/>
            <a:ext cx="7414375" cy="801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b="1">
                <a:solidFill>
                  <a:sysClr val="windowText" lastClr="000000"/>
                </a:solidFill>
                <a:latin typeface="Franklin Gothic Book"/>
              </a:rPr>
              <a:t>ОСНОВНЫЕ БЛОКИ РАБОТ ПРОЕКТА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5" name="Google Shape;2403;p40"/>
          <p:cNvSpPr txBox="1">
            <a:spLocks noGrp="1"/>
          </p:cNvSpPr>
          <p:nvPr>
            <p:ph type="sldNum" idx="12"/>
          </p:nvPr>
        </p:nvSpPr>
        <p:spPr bwMode="auto">
          <a:xfrm>
            <a:off x="11556803" y="6330239"/>
            <a:ext cx="635197" cy="290799"/>
          </a:xfrm>
          <a:prstGeom prst="rect">
            <a:avLst/>
          </a:prstGeom>
        </p:spPr>
        <p:txBody>
          <a:bodyPr spcFirstLastPara="1" wrap="square" lIns="121898" tIns="121898" rIns="121898" bIns="121898" anchor="t" anchorCtr="0">
            <a:no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prstClr val="black"/>
                </a:solidFill>
              </a:rPr>
              <a:t>17</a:t>
            </a:r>
            <a:endParaRPr sz="24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w="http://schemas.openxmlformats.org/wordprocessingml/2006/main" xmlns:m="http://schemas.openxmlformats.org/officeDocument/2006/math" xmlns="">
      <p:transition spd="med" advClick="1">
        <p:fade thruBlk="0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6" name="Group 181"/>
          <p:cNvGraphicFramePr>
            <a:graphicFrameLocks noGrp="1"/>
          </p:cNvGraphicFramePr>
          <p:nvPr>
            <p:ph idx="4294967295"/>
          </p:nvPr>
        </p:nvGraphicFramePr>
        <p:xfrm>
          <a:off x="223312" y="620688"/>
          <a:ext cx="11663999" cy="5797014"/>
        </p:xfrm>
        <a:graphic>
          <a:graphicData uri="http://schemas.openxmlformats.org/drawingml/2006/table">
            <a:tbl>
              <a:tblPr/>
              <a:tblGrid>
                <a:gridCol w="5040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536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62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4161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9682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30294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30294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30294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30294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302947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296616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26573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288000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359999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288000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288000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288000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359999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288000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288000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  <a:gridCol w="359999">
                  <a:extLst>
                    <a:ext uri="{9D8B030D-6E8A-4147-A177-3AD203B41FA5}">
                      <a16:colId xmlns="" xmlns:a16="http://schemas.microsoft.com/office/drawing/2014/main" val="20020"/>
                    </a:ext>
                  </a:extLst>
                </a:gridCol>
                <a:gridCol w="288000">
                  <a:extLst>
                    <a:ext uri="{9D8B030D-6E8A-4147-A177-3AD203B41FA5}">
                      <a16:colId xmlns="" xmlns:a16="http://schemas.microsoft.com/office/drawing/2014/main" val="20021"/>
                    </a:ext>
                  </a:extLst>
                </a:gridCol>
                <a:gridCol w="432003">
                  <a:extLst>
                    <a:ext uri="{9D8B030D-6E8A-4147-A177-3AD203B41FA5}">
                      <a16:colId xmlns="" xmlns:a16="http://schemas.microsoft.com/office/drawing/2014/main" val="20022"/>
                    </a:ext>
                  </a:extLst>
                </a:gridCol>
              </a:tblGrid>
              <a:tr h="246957">
                <a:tc rowSpan="2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№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Наименование блоков работ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Длительность, дней</a:t>
                      </a:r>
                      <a:endParaRPr/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Дата начала работ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Дата окончания работ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2024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2025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9107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03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04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05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  <a:bevel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06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07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08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09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10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11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  <a:round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12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01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02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03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04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05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06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07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08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08476"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2.2</a:t>
                      </a:r>
                      <a:endParaRPr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Организация и проведение обучения руководителей пилотных общеобразовательных организаций региона по программам повышения квалификации (ДПП ПК «Методы и инструменты бережливого производства (для руководителей и заместителей руководителей общеобразовательных организаций)»)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67</a:t>
                      </a:r>
                      <a:endParaRPr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24.09.2024</a:t>
                      </a:r>
                      <a:endParaRPr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25.12.2024</a:t>
                      </a:r>
                      <a:endParaRPr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2058"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2.3</a:t>
                      </a:r>
                      <a:endParaRPr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Проведение методических семинаров для команд пилотных общеобразовательных организаций региона 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173</a:t>
                      </a:r>
                      <a:endParaRPr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01.10.2024</a:t>
                      </a:r>
                      <a:endParaRPr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30.05.2025</a:t>
                      </a:r>
                      <a:endParaRPr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  <a:bevel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82058"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2.4</a:t>
                      </a:r>
                      <a:endParaRPr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Организация и проведение обучения бережливым технологиям сотрудников методических служб региона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32</a:t>
                      </a:r>
                      <a:endParaRPr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15.11.2024</a:t>
                      </a:r>
                      <a:endParaRPr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30.12.2024</a:t>
                      </a:r>
                      <a:endParaRPr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1577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3.</a:t>
                      </a:r>
                      <a:endParaRPr/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Реализация пула проектов и мероприятий по дебюрократизации в сфере образования Белгородской области</a:t>
                      </a: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326</a:t>
                      </a:r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01.05.2024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25.08.2025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157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 b="0" i="1">
                          <a:latin typeface="Arial"/>
                          <a:ea typeface="Calibri"/>
                          <a:cs typeface="Arial"/>
                        </a:rPr>
                        <a:t>3.1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 b="0" i="1">
                          <a:latin typeface="Arial"/>
                          <a:ea typeface="Calibri"/>
                          <a:cs typeface="Arial"/>
                        </a:rPr>
                        <a:t>Реализация мероприятий жизненной ситуации «Ведение отчетности в общеобразовательных организациях области»  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227</a:t>
                      </a:r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01.05.2024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30.03.2025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69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ea typeface="Calibri"/>
                          <a:cs typeface="Arial"/>
                        </a:rPr>
                        <a:t>3.1.1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ea typeface="Calibri"/>
                          <a:cs typeface="Arial"/>
                        </a:rPr>
                        <a:t>Мониторинг имеющейся отчётной документации 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6</a:t>
                      </a:r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01.05.2024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14.05.2024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469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ea typeface="Calibri"/>
                          <a:cs typeface="Arial"/>
                        </a:rPr>
                        <a:t>3.1.2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ea typeface="Calibri"/>
                          <a:cs typeface="Arial"/>
                        </a:rPr>
                        <a:t>Категорирование списка отчётности 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15.05.2024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21.05.2024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469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ea typeface="Calibri"/>
                          <a:cs typeface="Arial"/>
                        </a:rPr>
                        <a:t>3.1.3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ea typeface="Calibri"/>
                          <a:cs typeface="Arial"/>
                        </a:rPr>
                        <a:t>Разработка/доработка инструментов и интерфейса раздела «Карточка обучающегося» в ИСОУ «Виртуальная школа» 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30.08.2024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469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ea typeface="Calibri"/>
                          <a:cs typeface="Arial"/>
                        </a:rPr>
                        <a:t>3.1.4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ea typeface="Calibri"/>
                          <a:cs typeface="Arial"/>
                        </a:rPr>
                        <a:t>Разработка/доработка унифицированных форм отчётности 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30.08.2024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469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ea typeface="Calibri"/>
                          <a:cs typeface="Arial"/>
                        </a:rPr>
                        <a:t>3.1.5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ea typeface="Calibri"/>
                          <a:cs typeface="Arial"/>
                        </a:rPr>
                        <a:t>Разработка/доработка инструментов и интерфейса раздела «Отчеты» в ИСОУ «Виртуальная школа»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28.02.2025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  <a:miter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  <a:miter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 txBox="1"/>
          <p:nvPr/>
        </p:nvSpPr>
        <p:spPr bwMode="auto">
          <a:xfrm>
            <a:off x="47328" y="-99392"/>
            <a:ext cx="7414375" cy="801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400" b="1">
                <a:solidFill>
                  <a:sysClr val="windowText" lastClr="000000"/>
                </a:solidFill>
                <a:latin typeface="Franklin Gothic Book"/>
              </a:rPr>
              <a:t>ОСНОВНЫЕ БЛОКИ РАБОТ ПРОЕКТА</a:t>
            </a:r>
            <a:endParaRPr sz="2400">
              <a:solidFill>
                <a:prstClr val="black"/>
              </a:solidFill>
            </a:endParaRPr>
          </a:p>
        </p:txBody>
      </p:sp>
      <p:sp>
        <p:nvSpPr>
          <p:cNvPr id="4" name="Google Shape;2403;p40"/>
          <p:cNvSpPr txBox="1">
            <a:spLocks noGrp="1"/>
          </p:cNvSpPr>
          <p:nvPr>
            <p:ph type="sldNum" idx="12"/>
          </p:nvPr>
        </p:nvSpPr>
        <p:spPr bwMode="auto">
          <a:xfrm>
            <a:off x="11556803" y="6309320"/>
            <a:ext cx="635197" cy="290799"/>
          </a:xfrm>
          <a:prstGeom prst="rect">
            <a:avLst/>
          </a:prstGeom>
        </p:spPr>
        <p:txBody>
          <a:bodyPr spcFirstLastPara="1" wrap="square" lIns="121898" tIns="121898" rIns="121898" bIns="121898" anchor="t" anchorCtr="0">
            <a:no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prstClr val="black"/>
                </a:solidFill>
              </a:rPr>
              <a:t>18</a:t>
            </a:r>
            <a:endParaRPr sz="24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w="http://schemas.openxmlformats.org/wordprocessingml/2006/main" xmlns:m="http://schemas.openxmlformats.org/officeDocument/2006/math" xmlns="">
      <p:transition spd="med" advClick="1">
        <p:fade thruBlk="0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6" name="Group 181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144080980"/>
              </p:ext>
            </p:extLst>
          </p:nvPr>
        </p:nvGraphicFramePr>
        <p:xfrm>
          <a:off x="191344" y="692696"/>
          <a:ext cx="11737312" cy="5638714"/>
        </p:xfrm>
        <a:graphic>
          <a:graphicData uri="http://schemas.openxmlformats.org/drawingml/2006/table">
            <a:tbl>
              <a:tblPr/>
              <a:tblGrid>
                <a:gridCol w="5269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6189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0226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0339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0246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30485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30485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30485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30485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30485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298481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368848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280372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375615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306768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313842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310305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310305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310305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310305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  <a:gridCol w="310305">
                  <a:extLst>
                    <a:ext uri="{9D8B030D-6E8A-4147-A177-3AD203B41FA5}">
                      <a16:colId xmlns="" xmlns:a16="http://schemas.microsoft.com/office/drawing/2014/main" val="20020"/>
                    </a:ext>
                  </a:extLst>
                </a:gridCol>
                <a:gridCol w="310305">
                  <a:extLst>
                    <a:ext uri="{9D8B030D-6E8A-4147-A177-3AD203B41FA5}">
                      <a16:colId xmlns="" xmlns:a16="http://schemas.microsoft.com/office/drawing/2014/main" val="20021"/>
                    </a:ext>
                  </a:extLst>
                </a:gridCol>
                <a:gridCol w="310305">
                  <a:extLst>
                    <a:ext uri="{9D8B030D-6E8A-4147-A177-3AD203B41FA5}">
                      <a16:colId xmlns="" xmlns:a16="http://schemas.microsoft.com/office/drawing/2014/main" val="20022"/>
                    </a:ext>
                  </a:extLst>
                </a:gridCol>
              </a:tblGrid>
              <a:tr h="141540">
                <a:tc row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№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Наименование блоков работ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Длительность, дней</a:t>
                      </a:r>
                      <a:endParaRPr/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Дата начала работ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Дата окончания работ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2024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2025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1857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03</a:t>
                      </a:r>
                      <a:endParaRPr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04</a:t>
                      </a:r>
                      <a:endParaRPr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06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09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  <a:bevel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06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307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ea typeface="Calibri"/>
                          <a:cs typeface="Arial"/>
                        </a:rPr>
                        <a:t>3.1.6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ea typeface="Calibri"/>
                          <a:cs typeface="Arial"/>
                        </a:rPr>
                        <a:t>Разработка навигатора жизненной ситуации для педагогических работников общеобразовательных организаций региона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6</a:t>
                      </a:r>
                      <a:endParaRPr/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01.03.2025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10.03.2025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6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ea typeface="Calibri"/>
                          <a:cs typeface="Arial"/>
                        </a:rPr>
                        <a:t>3.1.7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 dirty="0">
                          <a:latin typeface="Arial"/>
                          <a:ea typeface="Calibri"/>
                          <a:cs typeface="Arial"/>
                        </a:rPr>
                        <a:t>Тестирование макета образца  навигатора по ЖС 100 пилотными общеобразовательными организациями </a:t>
                      </a:r>
                      <a:endParaRPr dirty="0"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defRPr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4</a:t>
                      </a:r>
                      <a:endParaRPr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11.03.2025</a:t>
                      </a:r>
                      <a:endParaRPr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15.03.2025</a:t>
                      </a:r>
                      <a:endParaRPr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ea typeface="Calibri"/>
                          <a:cs typeface="Arial"/>
                        </a:rPr>
                        <a:t>3.1.8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 dirty="0">
                          <a:latin typeface="Arial"/>
                          <a:ea typeface="Calibri"/>
                          <a:cs typeface="Arial"/>
                        </a:rPr>
                        <a:t>Обучение ответственных за работу в ИСОУ «Виртуальная школа» общеобразовательных организаций региона использованию обновлённого интерфейса (инструментария) ИСОУ «Виртуальная школа»</a:t>
                      </a:r>
                      <a:endParaRPr dirty="0"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defRPr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10</a:t>
                      </a:r>
                      <a:endParaRPr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16.03.2025</a:t>
                      </a:r>
                      <a:endParaRPr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30.03.2025</a:t>
                      </a:r>
                      <a:endParaRPr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  <a:round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34275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1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3.2</a:t>
                      </a:r>
                      <a:endParaRPr/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1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Оптимизация ТОП-7 процессов </a:t>
                      </a:r>
                      <a:r>
                        <a:rPr lang="ru-RU" sz="800" b="0" i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(</a:t>
                      </a:r>
                      <a:r>
                        <a:rPr lang="ru-RU" sz="8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формирование личных дел обучающихся; ведение учета обучающихся с ОВЗ в общеобразовательных организациях региона; подготовка документации, связанной с проведением экскурсий и иных мероприятий; заполнение электронного журнала успеваемости; формирование портфолио учителя для прохождения аттестации на квалификационные категории; ведение учета достижений обучающихся, проявивших выдающиеся способности; оформления заявки и составления отчета по питанию в школе)</a:t>
                      </a:r>
                      <a:endParaRPr lang="ru-RU" sz="800" b="0" i="0">
                        <a:solidFill>
                          <a:schemeClr val="tx1"/>
                        </a:solidFill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0">
                          <a:latin typeface="Arial"/>
                          <a:cs typeface="Arial"/>
                        </a:rPr>
                        <a:t>343</a:t>
                      </a:r>
                      <a:endParaRPr/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 b="0">
                          <a:latin typeface="Arial"/>
                          <a:cs typeface="Arial"/>
                        </a:rPr>
                        <a:t>01.05.2024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 b="0">
                          <a:latin typeface="Arial"/>
                          <a:cs typeface="Arial"/>
                        </a:rPr>
                        <a:t>25.08.2025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5254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3.2.1</a:t>
                      </a:r>
                      <a:endParaRPr/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ea typeface="Calibri"/>
                          <a:cs typeface="Arial"/>
                        </a:rPr>
                        <a:t>Подготовка технического задания для ИСОУ «Виртуальная школа» 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84</a:t>
                      </a:r>
                      <a:endParaRPr/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01.05.2024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25.08.2024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5254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3.2.2.</a:t>
                      </a:r>
                      <a:endParaRPr/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ea typeface="Calibri"/>
                          <a:cs typeface="Arial"/>
                        </a:rPr>
                        <a:t>Создание электронного макета процесса ИСОУ «Виртуальная школа» 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127</a:t>
                      </a:r>
                      <a:endParaRPr/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01.07.2024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25.12.2024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5254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3.2.3</a:t>
                      </a:r>
                      <a:endParaRPr/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ea typeface="Calibri"/>
                          <a:cs typeface="Arial"/>
                        </a:rPr>
                        <a:t>Организация и проведение обучающих семинаров специалистами  ИСОУ «Виртуальная школа» для педагогических работников пилотных общеобразовательных организаций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99</a:t>
                      </a:r>
                      <a:endParaRPr/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02.09.2024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20.01.2025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  <a:round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5254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3.2.4.</a:t>
                      </a:r>
                      <a:endParaRPr/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ea typeface="Calibri"/>
                          <a:cs typeface="Arial"/>
                        </a:rPr>
                        <a:t>Тестирование электронного макета процесса пилотными общеобразовательными организациями 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129</a:t>
                      </a:r>
                      <a:endParaRPr/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000">
                          <a:latin typeface="Arial"/>
                          <a:cs typeface="Arial"/>
                        </a:rPr>
                        <a:t>01.10.</a:t>
                      </a:r>
                      <a:r>
                        <a:rPr lang="ru-RU" sz="1000">
                          <a:latin typeface="Arial"/>
                          <a:cs typeface="Arial"/>
                        </a:rPr>
                        <a:t>20</a:t>
                      </a:r>
                      <a:r>
                        <a:rPr lang="en-US" sz="1000">
                          <a:latin typeface="Arial"/>
                          <a:cs typeface="Arial"/>
                        </a:rPr>
                        <a:t>24</a:t>
                      </a: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000">
                          <a:latin typeface="Arial"/>
                          <a:cs typeface="Arial"/>
                        </a:rPr>
                        <a:t>01.03.</a:t>
                      </a:r>
                      <a:r>
                        <a:rPr lang="ru-RU" sz="1000">
                          <a:latin typeface="Arial"/>
                          <a:cs typeface="Arial"/>
                        </a:rPr>
                        <a:t>20</a:t>
                      </a:r>
                      <a:r>
                        <a:rPr lang="en-US" sz="1000">
                          <a:latin typeface="Arial"/>
                          <a:cs typeface="Arial"/>
                        </a:rPr>
                        <a:t>25</a:t>
                      </a: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  <a:round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Заголовок 1"/>
          <p:cNvSpPr txBox="1"/>
          <p:nvPr/>
        </p:nvSpPr>
        <p:spPr bwMode="auto">
          <a:xfrm>
            <a:off x="88492" y="-108354"/>
            <a:ext cx="7414375" cy="801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400" b="1">
                <a:solidFill>
                  <a:sysClr val="windowText" lastClr="000000"/>
                </a:solidFill>
                <a:latin typeface="Franklin Gothic Book"/>
                <a:cs typeface="Arial"/>
              </a:rPr>
              <a:t>ОСНОВНЫЕ БЛОКИ РАБОТ ПРОЕКТА</a:t>
            </a:r>
            <a:endParaRPr sz="2400">
              <a:solidFill>
                <a:prstClr val="black"/>
              </a:solidFill>
              <a:latin typeface="Franklin Gothic Medium"/>
              <a:cs typeface="Arial"/>
            </a:endParaRPr>
          </a:p>
        </p:txBody>
      </p:sp>
      <p:sp>
        <p:nvSpPr>
          <p:cNvPr id="5" name="Google Shape;2403;p40"/>
          <p:cNvSpPr txBox="1">
            <a:spLocks noGrp="1"/>
          </p:cNvSpPr>
          <p:nvPr>
            <p:ph type="sldNum" idx="12"/>
          </p:nvPr>
        </p:nvSpPr>
        <p:spPr bwMode="auto">
          <a:xfrm>
            <a:off x="11556803" y="6309320"/>
            <a:ext cx="635197" cy="290799"/>
          </a:xfrm>
          <a:prstGeom prst="rect">
            <a:avLst/>
          </a:prstGeom>
        </p:spPr>
        <p:txBody>
          <a:bodyPr spcFirstLastPara="1" wrap="square" lIns="121898" tIns="121898" rIns="121898" bIns="121898" anchor="t" anchorCtr="0">
            <a:no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prstClr val="black"/>
                </a:solidFill>
              </a:rPr>
              <a:t>19</a:t>
            </a:r>
            <a:endParaRPr sz="24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w="http://schemas.openxmlformats.org/wordprocessingml/2006/main" xmlns:m="http://schemas.openxmlformats.org/officeDocument/2006/math" xmlns="">
      <p:transition spd="med" advClick="1">
        <p:fade thruBlk="0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6" name="Group 181"/>
          <p:cNvGraphicFramePr>
            <a:graphicFrameLocks noGrp="1"/>
          </p:cNvGraphicFramePr>
          <p:nvPr>
            <p:ph idx="4294967295"/>
          </p:nvPr>
        </p:nvGraphicFramePr>
        <p:xfrm>
          <a:off x="164510" y="548680"/>
          <a:ext cx="11737312" cy="5670951"/>
        </p:xfrm>
        <a:graphic>
          <a:graphicData uri="http://schemas.openxmlformats.org/drawingml/2006/table">
            <a:tbl>
              <a:tblPr/>
              <a:tblGrid>
                <a:gridCol w="5269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6189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0226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0339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0246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30485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30485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30485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30485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30485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298481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368848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308888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347099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306768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313842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310305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310305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310305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310305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  <a:gridCol w="310305">
                  <a:extLst>
                    <a:ext uri="{9D8B030D-6E8A-4147-A177-3AD203B41FA5}">
                      <a16:colId xmlns="" xmlns:a16="http://schemas.microsoft.com/office/drawing/2014/main" val="20020"/>
                    </a:ext>
                  </a:extLst>
                </a:gridCol>
                <a:gridCol w="310305">
                  <a:extLst>
                    <a:ext uri="{9D8B030D-6E8A-4147-A177-3AD203B41FA5}">
                      <a16:colId xmlns="" xmlns:a16="http://schemas.microsoft.com/office/drawing/2014/main" val="20021"/>
                    </a:ext>
                  </a:extLst>
                </a:gridCol>
                <a:gridCol w="310305">
                  <a:extLst>
                    <a:ext uri="{9D8B030D-6E8A-4147-A177-3AD203B41FA5}">
                      <a16:colId xmlns="" xmlns:a16="http://schemas.microsoft.com/office/drawing/2014/main" val="20022"/>
                    </a:ext>
                  </a:extLst>
                </a:gridCol>
              </a:tblGrid>
              <a:tr h="184216">
                <a:tc row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№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Наименование блоков работ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Длительность, дней</a:t>
                      </a:r>
                      <a:endParaRPr/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Дата начала работ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Дата окончания работ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2024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2025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5153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03</a:t>
                      </a:r>
                      <a:endParaRPr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04</a:t>
                      </a:r>
                      <a:endParaRPr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06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09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  <a:bevel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06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136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3.2.5</a:t>
                      </a:r>
                      <a:endParaRPr/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ea typeface="Calibri"/>
                          <a:cs typeface="Arial"/>
                        </a:rPr>
                        <a:t>Организация и проведение обучающих семинаров специалистами ИСОУ «Виртуальная школа» для общеобразовательных организаций региона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82</a:t>
                      </a:r>
                      <a:endParaRPr/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000">
                          <a:latin typeface="Arial"/>
                          <a:cs typeface="Arial"/>
                        </a:rPr>
                        <a:t>20.11.</a:t>
                      </a:r>
                      <a:r>
                        <a:rPr lang="ru-RU" sz="1000">
                          <a:latin typeface="Arial"/>
                          <a:cs typeface="Arial"/>
                        </a:rPr>
                        <a:t>20</a:t>
                      </a:r>
                      <a:r>
                        <a:rPr lang="en-US" sz="1000">
                          <a:latin typeface="Arial"/>
                          <a:cs typeface="Arial"/>
                        </a:rPr>
                        <a:t>24</a:t>
                      </a: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000">
                          <a:latin typeface="Arial"/>
                          <a:cs typeface="Arial"/>
                        </a:rPr>
                        <a:t>15.03.</a:t>
                      </a:r>
                      <a:r>
                        <a:rPr lang="ru-RU" sz="1000">
                          <a:latin typeface="Arial"/>
                          <a:cs typeface="Arial"/>
                        </a:rPr>
                        <a:t>20</a:t>
                      </a:r>
                      <a:r>
                        <a:rPr lang="en-US" sz="1000">
                          <a:latin typeface="Arial"/>
                          <a:cs typeface="Arial"/>
                        </a:rPr>
                        <a:t>25</a:t>
                      </a: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136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3.2.6</a:t>
                      </a:r>
                      <a:endParaRPr/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ea typeface="Calibri"/>
                          <a:cs typeface="Arial"/>
                        </a:rPr>
                        <a:t>Тиражирование результатов реализации бережливых проектов в общеобразовательные организации региона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112</a:t>
                      </a:r>
                      <a:endParaRPr/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000">
                          <a:latin typeface="Arial"/>
                          <a:cs typeface="Arial"/>
                        </a:rPr>
                        <a:t>15.12.</a:t>
                      </a:r>
                      <a:r>
                        <a:rPr lang="ru-RU" sz="1000">
                          <a:latin typeface="Arial"/>
                          <a:cs typeface="Arial"/>
                        </a:rPr>
                        <a:t>20</a:t>
                      </a:r>
                      <a:r>
                        <a:rPr lang="en-US" sz="1000">
                          <a:latin typeface="Arial"/>
                          <a:cs typeface="Arial"/>
                        </a:rPr>
                        <a:t>24</a:t>
                      </a: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000">
                          <a:latin typeface="Arial"/>
                          <a:cs typeface="Arial"/>
                        </a:rPr>
                        <a:t>25.05.</a:t>
                      </a:r>
                      <a:r>
                        <a:rPr lang="ru-RU" sz="1000">
                          <a:latin typeface="Arial"/>
                          <a:cs typeface="Arial"/>
                        </a:rPr>
                        <a:t>20</a:t>
                      </a:r>
                      <a:r>
                        <a:rPr lang="en-US" sz="1000">
                          <a:latin typeface="Arial"/>
                          <a:cs typeface="Arial"/>
                        </a:rPr>
                        <a:t>25</a:t>
                      </a: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0136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3.2.7.</a:t>
                      </a:r>
                      <a:endParaRPr/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ea typeface="Calibri"/>
                          <a:cs typeface="Arial"/>
                        </a:rPr>
                        <a:t>Мониторинг количества общеобразовательных организаций региона, 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Arial"/>
                        </a:rPr>
                        <a:t>внедривших</a:t>
                      </a:r>
                      <a:r>
                        <a:rPr lang="ru-RU" sz="1000">
                          <a:latin typeface="Arial"/>
                          <a:ea typeface="Calibri"/>
                          <a:cs typeface="Arial"/>
                        </a:rPr>
                        <a:t> в свою деятельность оптимизированные процессы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179</a:t>
                      </a:r>
                      <a:endParaRPr/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000">
                          <a:latin typeface="Arial"/>
                          <a:cs typeface="Arial"/>
                        </a:rPr>
                        <a:t>16.12.</a:t>
                      </a:r>
                      <a:r>
                        <a:rPr lang="ru-RU" sz="1000">
                          <a:latin typeface="Arial"/>
                          <a:cs typeface="Arial"/>
                        </a:rPr>
                        <a:t>20</a:t>
                      </a:r>
                      <a:r>
                        <a:rPr lang="en-US" sz="1000">
                          <a:latin typeface="Arial"/>
                          <a:cs typeface="Arial"/>
                        </a:rPr>
                        <a:t>24</a:t>
                      </a: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000">
                          <a:latin typeface="Arial"/>
                          <a:cs typeface="Arial"/>
                        </a:rPr>
                        <a:t>25.08.</a:t>
                      </a:r>
                      <a:r>
                        <a:rPr lang="ru-RU" sz="1000">
                          <a:latin typeface="Arial"/>
                          <a:cs typeface="Arial"/>
                        </a:rPr>
                        <a:t>20</a:t>
                      </a:r>
                      <a:r>
                        <a:rPr lang="en-US" sz="1000">
                          <a:latin typeface="Arial"/>
                          <a:cs typeface="Arial"/>
                        </a:rPr>
                        <a:t>25</a:t>
                      </a: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20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1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3.3</a:t>
                      </a:r>
                      <a:endParaRPr/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1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Формирование коробочных решений по итогам реализации ТОП -7 бережливых проектов 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85</a:t>
                      </a:r>
                    </a:p>
                  </a:txBody>
                  <a:tcPr marL="9526" marR="9526" marT="865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27.01.2025</a:t>
                      </a: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>
                          <a:latin typeface="Arial"/>
                          <a:cs typeface="Arial"/>
                        </a:rPr>
                        <a:t>30.05.2025</a:t>
                      </a: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20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4.</a:t>
                      </a:r>
                      <a:endParaRPr/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Функционирование</a:t>
                      </a:r>
                      <a:r>
                        <a:rPr lang="ru-RU" sz="1000" b="1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 </a:t>
                      </a: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регионального центра (регионального проектного офиса) компетенций по внедрению и реализации бережливых технологий в сфере образования (отраслевой центр компетенций «Бережная школа»)</a:t>
                      </a:r>
                      <a:endParaRPr lang="ru-RU" sz="1000" b="1">
                        <a:solidFill>
                          <a:schemeClr val="tx1"/>
                        </a:solidFill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defRPr/>
                      </a:pP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247</a:t>
                      </a:r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defRPr/>
                      </a:pP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01.09.2024</a:t>
                      </a:r>
                      <a:endParaRPr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defRPr/>
                      </a:pP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30.08.2025</a:t>
                      </a:r>
                      <a:endParaRPr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20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5.</a:t>
                      </a:r>
                      <a:endParaRPr/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 b="1">
                          <a:latin typeface="Arial"/>
                          <a:ea typeface="Calibri"/>
                          <a:cs typeface="Arial"/>
                        </a:rPr>
                        <a:t>Представление для тиражирования в деятельность общеобразовательных организаций региона лучших практик бережливых проектов пилотных регионов (из сборника «Лучшие практики реализации бережливых проектов в образовательных организациях»)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defRPr/>
                      </a:pP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 21</a:t>
                      </a:r>
                      <a:endParaRPr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defRPr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01.10.</a:t>
                      </a: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20</a:t>
                      </a: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24</a:t>
                      </a: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 </a:t>
                      </a:r>
                      <a:endParaRPr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defRPr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30.1</a:t>
                      </a: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2</a:t>
                      </a: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20</a:t>
                      </a: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24</a:t>
                      </a: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 </a:t>
                      </a:r>
                      <a:endParaRPr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207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6</a:t>
                      </a: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.</a:t>
                      </a:r>
                      <a:endParaRPr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Организация и проведение ежемесячного мониторинга показателей:</a:t>
                      </a:r>
                      <a:endParaRPr/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- количество обученных сотрудников общеобразовательных организаций;</a:t>
                      </a:r>
                      <a:endParaRPr/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- количество реализованных бережливых проектов общеобразовательными организациями региона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defRPr/>
                      </a:pP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 238</a:t>
                      </a:r>
                      <a:endParaRPr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defRPr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01.1</a:t>
                      </a: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1</a:t>
                      </a: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20</a:t>
                      </a: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24</a:t>
                      </a: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 </a:t>
                      </a:r>
                      <a:endParaRPr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defRPr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30.08.</a:t>
                      </a: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20</a:t>
                      </a: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25</a:t>
                      </a: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 </a:t>
                      </a:r>
                      <a:endParaRPr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000">
                        <a:latin typeface="Arial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Заголовок 1"/>
          <p:cNvSpPr txBox="1"/>
          <p:nvPr/>
        </p:nvSpPr>
        <p:spPr bwMode="auto">
          <a:xfrm>
            <a:off x="88492" y="-108354"/>
            <a:ext cx="7414375" cy="801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400" b="1">
                <a:solidFill>
                  <a:sysClr val="windowText" lastClr="000000"/>
                </a:solidFill>
                <a:latin typeface="Franklin Gothic Book"/>
                <a:cs typeface="Arial"/>
              </a:rPr>
              <a:t>ОСНОВНЫЕ БЛОКИ РАБОТ ПРОЕКТА</a:t>
            </a:r>
            <a:endParaRPr sz="2400">
              <a:solidFill>
                <a:prstClr val="black"/>
              </a:solidFill>
              <a:latin typeface="Franklin Gothic Medium"/>
              <a:cs typeface="Arial"/>
            </a:endParaRPr>
          </a:p>
        </p:txBody>
      </p:sp>
      <p:sp>
        <p:nvSpPr>
          <p:cNvPr id="5" name="Google Shape;2403;p40"/>
          <p:cNvSpPr txBox="1">
            <a:spLocks noGrp="1"/>
          </p:cNvSpPr>
          <p:nvPr>
            <p:ph type="sldNum" idx="12"/>
          </p:nvPr>
        </p:nvSpPr>
        <p:spPr bwMode="auto">
          <a:xfrm>
            <a:off x="11556803" y="6398573"/>
            <a:ext cx="635197" cy="290799"/>
          </a:xfrm>
          <a:prstGeom prst="rect">
            <a:avLst/>
          </a:prstGeom>
        </p:spPr>
        <p:txBody>
          <a:bodyPr spcFirstLastPara="1" wrap="square" lIns="121898" tIns="121898" rIns="121898" bIns="121898" anchor="t" anchorCtr="0">
            <a:no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prstClr val="black"/>
                </a:solidFill>
              </a:rPr>
              <a:t>20</a:t>
            </a:r>
            <a:endParaRPr sz="24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w="http://schemas.openxmlformats.org/wordprocessingml/2006/main" xmlns:m="http://schemas.openxmlformats.org/officeDocument/2006/math" xmlns="">
      <p:transition spd="med" advClick="1">
        <p:fade thruBlk="0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6" name="Group 181"/>
          <p:cNvGraphicFramePr>
            <a:graphicFrameLocks noGrp="1"/>
          </p:cNvGraphicFramePr>
          <p:nvPr>
            <p:ph idx="4294967295"/>
          </p:nvPr>
        </p:nvGraphicFramePr>
        <p:xfrm>
          <a:off x="335360" y="1052736"/>
          <a:ext cx="11663999" cy="4541462"/>
        </p:xfrm>
        <a:graphic>
          <a:graphicData uri="http://schemas.openxmlformats.org/drawingml/2006/table">
            <a:tbl>
              <a:tblPr/>
              <a:tblGrid>
                <a:gridCol w="5040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536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62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4161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9682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30294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30294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30294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30294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302947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296616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26573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288000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359999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288000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288000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288000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359999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288000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288000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  <a:gridCol w="359999">
                  <a:extLst>
                    <a:ext uri="{9D8B030D-6E8A-4147-A177-3AD203B41FA5}">
                      <a16:colId xmlns="" xmlns:a16="http://schemas.microsoft.com/office/drawing/2014/main" val="20020"/>
                    </a:ext>
                  </a:extLst>
                </a:gridCol>
                <a:gridCol w="288000">
                  <a:extLst>
                    <a:ext uri="{9D8B030D-6E8A-4147-A177-3AD203B41FA5}">
                      <a16:colId xmlns="" xmlns:a16="http://schemas.microsoft.com/office/drawing/2014/main" val="20021"/>
                    </a:ext>
                  </a:extLst>
                </a:gridCol>
                <a:gridCol w="432003">
                  <a:extLst>
                    <a:ext uri="{9D8B030D-6E8A-4147-A177-3AD203B41FA5}">
                      <a16:colId xmlns="" xmlns:a16="http://schemas.microsoft.com/office/drawing/2014/main" val="20022"/>
                    </a:ext>
                  </a:extLst>
                </a:gridCol>
              </a:tblGrid>
              <a:tr h="98910">
                <a:tc rowSpan="2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№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Наименование блоков работ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Длительность, дней</a:t>
                      </a:r>
                      <a:endParaRPr/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Дата начала работ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Дата окончания работ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2024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2025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0140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03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04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05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06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07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08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09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10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11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12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01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02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03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04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05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06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07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08</a:t>
                      </a:r>
                      <a:endParaRPr sz="1000" b="1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1343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7.</a:t>
                      </a:r>
                      <a:endParaRPr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Организация методического сопровождения общеобразовательных организаций в системной работе по сокращению отчетности и реализации бережливых проектов 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304</a:t>
                      </a:r>
                      <a:endParaRPr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defRPr/>
                      </a:pP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01.07.2024</a:t>
                      </a:r>
                      <a:endParaRPr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defRPr/>
                      </a:pP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30.08.2025</a:t>
                      </a:r>
                      <a:endParaRPr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89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8.</a:t>
                      </a:r>
                      <a:endParaRPr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Организация адресной помощи педагогическим работникам общеобразовательных организаций Белгородской области, по вопросам внедрения методологии бережливого  управления сотрудниками методических служб организована</a:t>
                      </a:r>
                      <a:endParaRPr/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238</a:t>
                      </a:r>
                      <a:endParaRPr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defRPr/>
                      </a:pP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15.11.2024</a:t>
                      </a:r>
                      <a:endParaRPr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defRPr/>
                      </a:pP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30.08.2025</a:t>
                      </a:r>
                      <a:endParaRPr/>
                    </a:p>
                  </a:txBody>
                  <a:tcPr marL="9525" marR="9525" marT="9525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89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9.</a:t>
                      </a:r>
                      <a:endParaRPr/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Общественное обсуждение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>
                          <a:latin typeface="Arial"/>
                          <a:cs typeface="Arial"/>
                        </a:rPr>
                        <a:t>312</a:t>
                      </a:r>
                      <a:endParaRPr sz="1000" b="1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 b="1">
                          <a:latin typeface="Arial"/>
                          <a:cs typeface="Arial"/>
                        </a:rPr>
                        <a:t>19.06.2024</a:t>
                      </a:r>
                      <a:endParaRPr sz="1000" b="1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30.08.2025</a:t>
                      </a:r>
                      <a:endParaRPr sz="1000" b="1" i="0" u="none" strike="noStrike">
                        <a:solidFill>
                          <a:srgbClr val="00000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418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9.1</a:t>
                      </a:r>
                      <a:endParaRPr/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Организация встреч </a:t>
                      </a:r>
                      <a:r>
                        <a:rPr lang="ru-RU" sz="10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Губернатора с педагогическим сообществом региона по вопросам представления промежуточных и итоговых результатов проекта</a:t>
                      </a:r>
                      <a:endParaRPr lang="ru-RU" sz="10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0">
                          <a:latin typeface="Arial"/>
                          <a:cs typeface="Arial"/>
                        </a:rPr>
                        <a:t>302</a:t>
                      </a:r>
                      <a:endParaRPr sz="1000" b="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 b="0">
                          <a:latin typeface="Arial"/>
                          <a:cs typeface="Arial"/>
                        </a:rPr>
                        <a:t>17.06.2024</a:t>
                      </a:r>
                      <a:endParaRPr sz="1000" b="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30.08.2025</a:t>
                      </a:r>
                      <a:endParaRPr sz="1000" b="0" i="0" u="none" strike="noStrike">
                        <a:solidFill>
                          <a:srgbClr val="00000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  <a:round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9.2</a:t>
                      </a:r>
                      <a:endParaRPr/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Подготовка докладов о промежуточных результатах проекта на заседании Правительства Белгородской области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0">
                          <a:latin typeface="Arial"/>
                          <a:cs typeface="Arial"/>
                        </a:rPr>
                        <a:t>316</a:t>
                      </a:r>
                      <a:endParaRPr sz="1000" b="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 b="0">
                          <a:latin typeface="Arial"/>
                          <a:cs typeface="Arial"/>
                        </a:rPr>
                        <a:t>27.05.2024</a:t>
                      </a:r>
                      <a:endParaRPr sz="1000" b="0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30.08.2025</a:t>
                      </a:r>
                      <a:endParaRPr sz="1000" b="0" i="0" u="none" strike="noStrike">
                        <a:solidFill>
                          <a:srgbClr val="00000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  <a:beve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10.</a:t>
                      </a:r>
                      <a:endParaRPr/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 spc="-5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Оценка удовлетворенности пользователей результатом проекта</a:t>
                      </a: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>
                          <a:latin typeface="Arial"/>
                          <a:cs typeface="Arial"/>
                        </a:rPr>
                        <a:t>21</a:t>
                      </a:r>
                      <a:endParaRPr sz="1000" b="1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 b="1">
                          <a:latin typeface="Arial"/>
                          <a:cs typeface="Arial"/>
                        </a:rPr>
                        <a:t>01.08.2025</a:t>
                      </a:r>
                      <a:endParaRPr sz="1000" b="1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30.08.2025</a:t>
                      </a:r>
                      <a:endParaRPr sz="1000" b="1" i="0" u="none" strike="noStrike">
                        <a:solidFill>
                          <a:srgbClr val="00000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98910"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ИТОГО</a:t>
                      </a:r>
                      <a:endParaRPr sz="10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5994" marR="35994" marT="19770" marB="1977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>
                          <a:latin typeface="Arial"/>
                          <a:cs typeface="Arial"/>
                        </a:rPr>
                        <a:t>384</a:t>
                      </a:r>
                      <a:endParaRPr sz="1000" b="1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 b="1">
                          <a:latin typeface="Arial"/>
                          <a:cs typeface="Arial"/>
                        </a:rPr>
                        <a:t>01.03.2024</a:t>
                      </a:r>
                      <a:endParaRPr sz="1000" b="1">
                        <a:latin typeface="Arial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Arial"/>
                          <a:ea typeface="+mn-ea"/>
                          <a:cs typeface="Arial"/>
                        </a:rPr>
                        <a:t>30.08.2025</a:t>
                      </a:r>
                      <a:endParaRPr sz="1000" b="1" i="0" u="none" strike="noStrike">
                        <a:solidFill>
                          <a:srgbClr val="00000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C8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cap="none" spc="-5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12" marR="91412" marT="25105" marB="2510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 txBox="1"/>
          <p:nvPr/>
        </p:nvSpPr>
        <p:spPr bwMode="auto">
          <a:xfrm>
            <a:off x="191344" y="35662"/>
            <a:ext cx="7414375" cy="801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>
              <a:spcBef>
                <a:spcPts val="0"/>
              </a:spcBef>
              <a:buNone/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400" b="1">
                <a:solidFill>
                  <a:sysClr val="windowText" lastClr="000000"/>
                </a:solidFill>
                <a:latin typeface="Franklin Gothic Book"/>
              </a:rPr>
              <a:t>ОСНОВНЫЕ БЛОКИ РАБОТ ПРОЕКТА</a:t>
            </a:r>
            <a:endParaRPr sz="2400">
              <a:solidFill>
                <a:prstClr val="black"/>
              </a:solidFill>
            </a:endParaRPr>
          </a:p>
        </p:txBody>
      </p:sp>
      <p:sp>
        <p:nvSpPr>
          <p:cNvPr id="4" name="Google Shape;2403;p40"/>
          <p:cNvSpPr txBox="1">
            <a:spLocks noGrp="1"/>
          </p:cNvSpPr>
          <p:nvPr>
            <p:ph type="sldNum" idx="12"/>
          </p:nvPr>
        </p:nvSpPr>
        <p:spPr bwMode="auto">
          <a:xfrm>
            <a:off x="11556803" y="6398573"/>
            <a:ext cx="635197" cy="290799"/>
          </a:xfrm>
          <a:prstGeom prst="rect">
            <a:avLst/>
          </a:prstGeom>
        </p:spPr>
        <p:txBody>
          <a:bodyPr spcFirstLastPara="1" wrap="square" lIns="121898" tIns="121898" rIns="121898" bIns="121898" anchor="t" anchorCtr="0">
            <a:no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prstClr val="black"/>
                </a:solidFill>
              </a:rPr>
              <a:t>21</a:t>
            </a:r>
            <a:endParaRPr sz="24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w="http://schemas.openxmlformats.org/wordprocessingml/2006/main" xmlns:m="http://schemas.openxmlformats.org/officeDocument/2006/math" xmlns="">
      <p:transition spd="med" advClick="1">
        <p:fade thruBlk="0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35360" y="176144"/>
            <a:ext cx="8686800" cy="838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 b="1">
                <a:solidFill>
                  <a:sysClr val="windowText" lastClr="000000"/>
                </a:solidFill>
                <a:latin typeface="Franklin Gothic Book"/>
                <a:cs typeface="Arial"/>
              </a:rPr>
              <a:t>УЧАСТИЕ ОРГАНОВ ОБЛАСТИ В РЕАЛИЗАЦИИ ПРОЕКТА</a:t>
            </a:r>
            <a:endParaRPr/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11342714" y="6420820"/>
            <a:ext cx="849286" cy="204222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"/>
              <a:defRPr sz="3200">
                <a:solidFill>
                  <a:schemeClr val="tx2"/>
                </a:solidFill>
                <a:latin typeface="Franklin Gothic Book"/>
              </a:defRPr>
            </a:lvl1pPr>
            <a:lvl2pPr marL="742950" indent="-28575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"/>
              <a:defRPr sz="2800">
                <a:solidFill>
                  <a:schemeClr val="tx2"/>
                </a:solidFill>
                <a:latin typeface="Franklin Gothic Book"/>
              </a:defRPr>
            </a:lvl2pPr>
            <a:lvl3pPr marL="1143000" indent="-2286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"/>
              <a:defRPr sz="2400">
                <a:solidFill>
                  <a:schemeClr val="tx2"/>
                </a:solidFill>
                <a:latin typeface="Franklin Gothic Book"/>
              </a:defRPr>
            </a:lvl3pPr>
            <a:lvl4pPr marL="1600200" indent="-2286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"/>
              <a:defRPr sz="2000">
                <a:solidFill>
                  <a:schemeClr val="tx2"/>
                </a:solidFill>
                <a:latin typeface="Franklin Gothic Book"/>
              </a:defRPr>
            </a:lvl4pPr>
            <a:lvl5pPr marL="2057400" indent="-228600">
              <a:spcBef>
                <a:spcPts val="0"/>
              </a:spcBef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9pPr>
          </a:lstStyle>
          <a:p>
            <a:pPr algn="ctr">
              <a:spcBef>
                <a:spcPts val="0"/>
              </a:spcBef>
              <a:buClrTx/>
              <a:buSzTx/>
              <a:buFontTx/>
              <a:buNone/>
              <a:defRPr/>
            </a:pPr>
            <a:fld id="{C8ADB454-45A1-4551-90F2-38ADCB514061}" type="slidenum">
              <a:rPr lang="ru-RU" sz="2400" b="1">
                <a:solidFill>
                  <a:prstClr val="black"/>
                </a:solidFill>
                <a:latin typeface="Calibri"/>
              </a:rPr>
              <a:t>22</a:t>
            </a:fld>
            <a:endParaRPr lang="ru-RU" sz="2400" b="1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6616" y="764704"/>
          <a:ext cx="11017223" cy="5345178"/>
        </p:xfrm>
        <a:graphic>
          <a:graphicData uri="http://schemas.openxmlformats.org/drawingml/2006/table">
            <a:tbl>
              <a:tblPr/>
              <a:tblGrid>
                <a:gridCol w="23395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711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349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3674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93476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06200">
                <a:tc gridSpan="5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b="1" i="1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Бюджетное финансирование</a:t>
                      </a:r>
                      <a:endParaRPr/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9667">
                <a:tc rowSpan="2"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Форма участия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Franklin Gothic Book"/>
                        <a:cs typeface="Times New Roman"/>
                      </a:endParaRPr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45720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Размер участия бюджета, тыс. руб.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Franklin Gothic Book"/>
                        <a:cs typeface="Times New Roman"/>
                      </a:endParaRPr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4082">
                <a:tc gridSpan="2"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Федеральный 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Franklin Gothic Book"/>
                        <a:cs typeface="Times New Roman"/>
                      </a:endParaRPr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Областной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Franklin Gothic Book"/>
                        <a:cs typeface="Times New Roman"/>
                      </a:endParaRPr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Местный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Franklin Gothic Book"/>
                        <a:cs typeface="Times New Roman"/>
                      </a:endParaRPr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4042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Прямое бюджетное финансирование </a:t>
                      </a: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Franklin Gothic Book"/>
                        <a:cs typeface="Times New Roman"/>
                      </a:endParaRPr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lang="ru-RU" sz="1300" b="0" i="1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Franklin Gothic Book"/>
                        <a:cs typeface="Times New Roman"/>
                      </a:endParaRPr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lang="ru-RU" sz="1800"/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Franklin Gothic Book"/>
                        <a:cs typeface="Arial"/>
                      </a:endParaRPr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Franklin Gothic Book"/>
                        <a:cs typeface="Arial"/>
                      </a:endParaRPr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042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Дороги*</a:t>
                      </a:r>
                      <a:endParaRPr lang="ru-RU" sz="1300" b="0" i="0" u="none" strike="noStrike" cap="none" baseline="30000">
                        <a:ln>
                          <a:noFill/>
                        </a:ln>
                        <a:solidFill>
                          <a:schemeClr val="tx1"/>
                        </a:solidFill>
                        <a:latin typeface="Franklin Gothic Book"/>
                        <a:cs typeface="Times New Roman"/>
                      </a:endParaRPr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lang="ru-RU" sz="1300" b="0" i="1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Franklin Gothic Book"/>
                        <a:ea typeface="+mn-ea"/>
                        <a:cs typeface="Times New Roman"/>
                      </a:endParaRPr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lang="ru-RU" sz="1800"/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Franklin Gothic Book"/>
                        <a:cs typeface="Arial"/>
                      </a:endParaRPr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Franklin Gothic Book"/>
                        <a:cs typeface="Arial"/>
                      </a:endParaRPr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042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Субсидии</a:t>
                      </a:r>
                      <a:r>
                        <a:rPr lang="ru-RU" sz="1300" b="0" i="0" u="none" strike="noStrike" cap="none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*</a:t>
                      </a:r>
                      <a:endParaRPr/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lang="ru-RU" sz="1300" b="0" i="1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Franklin Gothic Book"/>
                        <a:ea typeface="+mn-ea"/>
                        <a:cs typeface="Times New Roman"/>
                      </a:endParaRPr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lang="ru-RU" sz="1800"/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Franklin Gothic Book"/>
                        <a:cs typeface="Arial"/>
                      </a:endParaRPr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Franklin Gothic Book"/>
                        <a:cs typeface="Arial"/>
                      </a:endParaRPr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9940"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ИТОГО:</a:t>
                      </a: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Franklin Gothic Book"/>
                        <a:cs typeface="Times New Roman"/>
                      </a:endParaRPr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 </a:t>
                      </a:r>
                      <a:endParaRPr/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 </a:t>
                      </a:r>
                      <a:endParaRPr/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 </a:t>
                      </a:r>
                      <a:endParaRPr/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69610">
                <a:tc gridSpan="5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b="1" i="1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ea typeface="+mn-ea"/>
                          <a:cs typeface="Times New Roman"/>
                        </a:rPr>
                        <a:t>Участие в программах государственной поддержки</a:t>
                      </a:r>
                      <a:endParaRPr/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4082"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ea typeface="+mn-ea"/>
                          <a:cs typeface="Times New Roman"/>
                        </a:rPr>
                        <a:t>Потребность</a:t>
                      </a:r>
                      <a:endParaRPr/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45720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ea typeface="+mn-ea"/>
                          <a:cs typeface="Times New Roman"/>
                        </a:rPr>
                        <a:t>Финансовые вложения, тыс. руб.</a:t>
                      </a:r>
                      <a:endParaRPr/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1619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Электроэнергия</a:t>
                      </a:r>
                      <a:r>
                        <a:rPr lang="ru-RU" sz="1300" b="0" i="0" u="none" strike="noStrike" cap="none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*</a:t>
                      </a:r>
                      <a:endParaRPr/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lang="ru-RU" sz="1300" b="0" i="1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Franklin Gothic Book"/>
                        <a:cs typeface="Times New Roman"/>
                      </a:endParaRPr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lang="ru-RU" sz="1800"/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1619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Газоснабжение</a:t>
                      </a:r>
                      <a:r>
                        <a:rPr lang="ru-RU" sz="1300" b="0" i="0" u="none" strike="noStrike" cap="none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*</a:t>
                      </a:r>
                      <a:endParaRPr/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lang="ru-RU" sz="1300" b="0" i="1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Franklin Gothic Book"/>
                        <a:cs typeface="Times New Roman"/>
                      </a:endParaRPr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lang="ru-RU" sz="1800"/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1619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Водоснабжение</a:t>
                      </a:r>
                      <a:r>
                        <a:rPr lang="ru-RU" sz="1300" b="0" i="0" u="none" strike="noStrike" cap="none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*</a:t>
                      </a:r>
                      <a:endParaRPr/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lang="ru-RU" sz="1300" b="0" i="1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Franklin Gothic Book"/>
                        <a:cs typeface="Times New Roman"/>
                      </a:endParaRPr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lang="ru-RU" sz="1800"/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16195">
                <a:tc gridSpan="2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Гарантии</a:t>
                      </a:r>
                      <a:r>
                        <a:rPr lang="ru-RU" sz="1300" b="0" i="0" u="none" strike="noStrike" cap="none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*</a:t>
                      </a:r>
                      <a:endParaRPr/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lang="ru-RU" sz="1800"/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16195">
                <a:tc gridSpan="2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Залоги</a:t>
                      </a:r>
                      <a:r>
                        <a:rPr lang="ru-RU" sz="1300" b="0" i="0" u="none" strike="noStrike" cap="none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*</a:t>
                      </a:r>
                      <a:endParaRPr/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lang="ru-RU" sz="1800"/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16195">
                <a:tc gridSpan="2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Прочие формы участия</a:t>
                      </a:r>
                      <a:r>
                        <a:rPr lang="ru-RU" sz="1300" b="0" i="0" u="none" strike="noStrike" cap="none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*</a:t>
                      </a:r>
                      <a:r>
                        <a:rPr lang="ru-RU" sz="13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:</a:t>
                      </a:r>
                      <a:endParaRPr lang="ru-RU" sz="1300" b="0" i="0" u="none" strike="noStrike" cap="none" baseline="30000">
                        <a:ln>
                          <a:noFill/>
                        </a:ln>
                        <a:solidFill>
                          <a:schemeClr val="tx1"/>
                        </a:solidFill>
                        <a:latin typeface="Franklin Gothic Book"/>
                        <a:cs typeface="Times New Roman"/>
                      </a:endParaRPr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1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endParaRPr lang="ru-RU" sz="1800"/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493158">
                <a:tc gridSpan="5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Franklin Gothic Book"/>
                          <a:cs typeface="Times New Roman"/>
                        </a:rPr>
                        <a:t>Земельный участок:</a:t>
                      </a:r>
                      <a:endParaRPr lang="ru-RU" sz="1300" b="0" i="1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Franklin Gothic Book"/>
                        <a:cs typeface="Times New Roman"/>
                      </a:endParaRPr>
                    </a:p>
                  </a:txBody>
                  <a:tcPr marL="36000" marR="36000" marT="36006" marB="0" anchor="ctr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2602" name="Прямоугольник 8"/>
          <p:cNvSpPr>
            <a:spLocks noChangeArrowheads="1"/>
          </p:cNvSpPr>
          <p:nvPr/>
        </p:nvSpPr>
        <p:spPr bwMode="auto">
          <a:xfrm>
            <a:off x="479376" y="6420820"/>
            <a:ext cx="3703258" cy="24622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"/>
              <a:defRPr sz="3200">
                <a:solidFill>
                  <a:schemeClr val="tx2"/>
                </a:solidFill>
                <a:latin typeface="Franklin Gothic Book"/>
              </a:defRPr>
            </a:lvl1pPr>
            <a:lvl2pPr marL="742950" indent="-28575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"/>
              <a:defRPr sz="2800">
                <a:solidFill>
                  <a:schemeClr val="tx2"/>
                </a:solidFill>
                <a:latin typeface="Franklin Gothic Book"/>
              </a:defRPr>
            </a:lvl2pPr>
            <a:lvl3pPr marL="1143000" indent="-2286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"/>
              <a:defRPr sz="2400">
                <a:solidFill>
                  <a:schemeClr val="tx2"/>
                </a:solidFill>
                <a:latin typeface="Franklin Gothic Book"/>
              </a:defRPr>
            </a:lvl3pPr>
            <a:lvl4pPr marL="1600200" indent="-2286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"/>
              <a:defRPr sz="2000">
                <a:solidFill>
                  <a:schemeClr val="tx2"/>
                </a:solidFill>
                <a:latin typeface="Franklin Gothic Book"/>
              </a:defRPr>
            </a:lvl4pPr>
            <a:lvl5pPr marL="2057400" indent="-228600">
              <a:spcBef>
                <a:spcPts val="0"/>
              </a:spcBef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9pPr>
          </a:lstStyle>
          <a:p>
            <a:pPr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lang="ru-RU" sz="1000" i="1" baseline="30000">
                <a:solidFill>
                  <a:prstClr val="black"/>
                </a:solidFill>
                <a:cs typeface="Times New Roman"/>
              </a:rPr>
              <a:t>* </a:t>
            </a:r>
            <a:r>
              <a:rPr lang="ru-RU" sz="1000" i="1">
                <a:solidFill>
                  <a:prstClr val="black"/>
                </a:solidFill>
                <a:cs typeface="Times New Roman"/>
              </a:rPr>
              <a:t>необходимо </a:t>
            </a:r>
            <a:r>
              <a:rPr lang="ru-RU" sz="1000" i="1">
                <a:solidFill>
                  <a:prstClr val="black"/>
                </a:solidFill>
              </a:rPr>
              <a:t>указать основание выделение денежных средств</a:t>
            </a:r>
            <a:endParaRPr lang="ru-RU" sz="1000" i="1" baseline="30000">
              <a:solidFill>
                <a:prstClr val="black"/>
              </a:solidFill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:w="http://schemas.openxmlformats.org/wordprocessingml/2006/main" xmlns:m="http://schemas.openxmlformats.org/officeDocument/2006/math" xmlns="">
      <p:transition spd="med" advClick="1">
        <p:fade thruBlk="0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63352" y="81000"/>
            <a:ext cx="8686800" cy="838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400" b="1">
                <a:solidFill>
                  <a:sysClr val="windowText" lastClr="000000"/>
                </a:solidFill>
                <a:latin typeface="Franklin Gothic Book"/>
                <a:cs typeface="Arial"/>
              </a:rPr>
              <a:t>ПОКАЗАТЕЛИ СОЦИАЛЬНОЙ, БЮДЖЕТНОЙ </a:t>
            </a:r>
            <a:br>
              <a:rPr lang="ru-RU" sz="2400" b="1">
                <a:solidFill>
                  <a:sysClr val="windowText" lastClr="000000"/>
                </a:solidFill>
                <a:latin typeface="Franklin Gothic Book"/>
                <a:cs typeface="Arial"/>
              </a:rPr>
            </a:br>
            <a:r>
              <a:rPr lang="ru-RU" sz="2400" b="1">
                <a:solidFill>
                  <a:sysClr val="windowText" lastClr="000000"/>
                </a:solidFill>
                <a:latin typeface="Franklin Gothic Book"/>
                <a:cs typeface="Arial"/>
              </a:rPr>
              <a:t>И ЭКОНОМИЧЕСКОЙ ЭФФЕКТИВНОСТИ ПРОЕКТА</a:t>
            </a:r>
            <a:endParaRPr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199456" y="955715"/>
          <a:ext cx="9505055" cy="5460960"/>
        </p:xfrm>
        <a:graphic>
          <a:graphicData uri="http://schemas.openxmlformats.org/drawingml/2006/table">
            <a:tbl>
              <a:tblPr firstRow="1" bandRow="1"/>
              <a:tblGrid>
                <a:gridCol w="4994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82109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599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245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16227">
                <a:tc>
                  <a:txBody>
                    <a:bodyPr/>
                    <a:lstStyle/>
                    <a:p>
                      <a:pPr marL="0" algn="r">
                        <a:defRPr/>
                      </a:pPr>
                      <a:r>
                        <a:rPr lang="ru-RU" sz="1300" b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</a:t>
                      </a:r>
                      <a:endParaRPr/>
                    </a:p>
                  </a:txBody>
                  <a:tcPr marL="36000" marR="36000" marT="18000" marB="18000"/>
                </a:tc>
                <a:tc gridSpan="3">
                  <a:txBody>
                    <a:bodyPr/>
                    <a:lstStyle/>
                    <a:p>
                      <a:pPr marL="0" algn="l">
                        <a:defRPr/>
                      </a:pPr>
                      <a:r>
                        <a:rPr lang="ru-RU" sz="1300" b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Социальная эффективность</a:t>
                      </a:r>
                      <a:endParaRPr/>
                    </a:p>
                  </a:txBody>
                  <a:tcPr marL="36000" marR="36000" marT="18000" marB="1800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6227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300" b="0">
                          <a:latin typeface="Arial"/>
                          <a:cs typeface="Arial"/>
                        </a:rPr>
                        <a:t>1.1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Охват населения социальными благами за период реализации проекта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Тыс. чел. </a:t>
                      </a:r>
                      <a:endParaRPr lang="ru-RU" sz="1300" b="0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1">
                          <a:latin typeface="Arial"/>
                          <a:cs typeface="Arial"/>
                        </a:rPr>
                        <a:t>1,4</a:t>
                      </a:r>
                    </a:p>
                  </a:txBody>
                  <a:tcPr marL="36000" marR="36000" marT="18000" marB="1800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6227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300" b="0">
                          <a:latin typeface="Arial"/>
                          <a:cs typeface="Arial"/>
                        </a:rPr>
                        <a:t>1.2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300">
                          <a:latin typeface="Arial"/>
                          <a:cs typeface="Arial"/>
                        </a:rPr>
                        <a:t>Новые рабочие места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0">
                          <a:latin typeface="Arial"/>
                          <a:cs typeface="Arial"/>
                        </a:rPr>
                        <a:t>Ед.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endParaRPr lang="ru-RU" sz="1300" b="1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16227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300" b="0">
                          <a:latin typeface="Arial"/>
                          <a:cs typeface="Arial"/>
                        </a:rPr>
                        <a:t>1.3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300">
                          <a:latin typeface="Arial"/>
                          <a:cs typeface="Arial"/>
                        </a:rPr>
                        <a:t>Средняя з/п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>
                          <a:latin typeface="Arial"/>
                          <a:cs typeface="Arial"/>
                        </a:rPr>
                        <a:t>Тыс. руб.</a:t>
                      </a:r>
                      <a:endParaRPr lang="ru-RU" sz="1300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endParaRPr lang="ru-RU" sz="1300" b="1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16227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300" b="0">
                          <a:latin typeface="Arial"/>
                          <a:cs typeface="Arial"/>
                        </a:rPr>
                        <a:t>1.4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>
                          <a:latin typeface="Arial"/>
                          <a:cs typeface="Arial"/>
                        </a:rPr>
                        <a:t>Месячный ФОТ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>
                          <a:latin typeface="Arial"/>
                          <a:cs typeface="Arial"/>
                        </a:rPr>
                        <a:t>Млн. руб.</a:t>
                      </a:r>
                      <a:endParaRPr lang="ru-RU" sz="1300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endParaRPr lang="ru-RU" sz="1300" b="1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6227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300" b="0">
                          <a:latin typeface="Arial"/>
                          <a:cs typeface="Arial"/>
                        </a:rPr>
                        <a:t>1.5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Годовой ФОТ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>
                          <a:latin typeface="Arial"/>
                          <a:cs typeface="Arial"/>
                        </a:rPr>
                        <a:t>Млн. руб.</a:t>
                      </a:r>
                      <a:endParaRPr lang="ru-RU" sz="1300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endParaRPr lang="ru-RU" sz="1300" b="1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16227">
                <a:tc>
                  <a:txBody>
                    <a:bodyPr/>
                    <a:lstStyle/>
                    <a:p>
                      <a:pPr marL="0" algn="r">
                        <a:defRPr/>
                      </a:pPr>
                      <a:r>
                        <a:rPr lang="ru-RU" sz="13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1.6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 i="1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Иные показатели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300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300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16227">
                <a:tc>
                  <a:txBody>
                    <a:bodyPr/>
                    <a:lstStyle/>
                    <a:p>
                      <a:pPr marL="0" algn="r">
                        <a:defRPr/>
                      </a:pPr>
                      <a:r>
                        <a:rPr lang="ru-RU" sz="1300" b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</a:t>
                      </a:r>
                      <a:endParaRPr/>
                    </a:p>
                  </a:txBody>
                  <a:tcPr marL="36000" marR="36000" marT="18000" marB="18000"/>
                </a:tc>
                <a:tc gridSpan="3">
                  <a:txBody>
                    <a:bodyPr/>
                    <a:lstStyle/>
                    <a:p>
                      <a:pPr marL="0" algn="l">
                        <a:defRPr/>
                      </a:pPr>
                      <a:r>
                        <a:rPr lang="ru-RU" sz="1300" b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Бюджетная эффективность</a:t>
                      </a:r>
                      <a:endParaRPr/>
                    </a:p>
                  </a:txBody>
                  <a:tcPr marL="36000" marR="36000" marT="18000" marB="1800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6227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300" b="0">
                          <a:latin typeface="Arial"/>
                          <a:cs typeface="Arial"/>
                        </a:rPr>
                        <a:t>2.1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marL="0" algn="l">
                        <a:defRPr/>
                      </a:pPr>
                      <a:r>
                        <a:rPr lang="ru-RU" sz="130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Участие бюджетных источников в проекте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>
                          <a:latin typeface="Arial"/>
                          <a:cs typeface="Arial"/>
                        </a:rPr>
                        <a:t>Млн. руб.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endParaRPr lang="ru-RU" sz="1300" b="1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16227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300" b="0">
                          <a:latin typeface="Arial"/>
                          <a:cs typeface="Arial"/>
                        </a:rPr>
                        <a:t>2.2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marL="0" algn="l">
                        <a:defRPr/>
                      </a:pPr>
                      <a:r>
                        <a:rPr lang="ru-RU" sz="130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Налоги в консолидированный бюджет области 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>
                          <a:latin typeface="Arial"/>
                          <a:cs typeface="Arial"/>
                        </a:rPr>
                        <a:t>Млн. Руб.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endParaRPr lang="ru-RU" sz="1300" b="1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16227">
                <a:tc>
                  <a:txBody>
                    <a:bodyPr/>
                    <a:lstStyle/>
                    <a:p>
                      <a:pPr marL="0" algn="r">
                        <a:defRPr/>
                      </a:pPr>
                      <a:r>
                        <a:rPr lang="ru-RU" sz="13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2.3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marL="0" algn="l">
                        <a:defRPr/>
                      </a:pPr>
                      <a:r>
                        <a:rPr lang="ru-RU" sz="130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Срок окупаемости бюджетных инвестиций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>
                          <a:latin typeface="Arial"/>
                          <a:cs typeface="Arial"/>
                        </a:rPr>
                        <a:t>Лет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endParaRPr lang="ru-RU" sz="1300" b="1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16227">
                <a:tc>
                  <a:txBody>
                    <a:bodyPr/>
                    <a:lstStyle/>
                    <a:p>
                      <a:pPr marL="0" algn="r">
                        <a:defRPr/>
                      </a:pPr>
                      <a:r>
                        <a:rPr lang="ru-RU" sz="13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2.4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marL="0" algn="l">
                        <a:defRPr/>
                      </a:pPr>
                      <a:r>
                        <a:rPr lang="ru-RU" sz="13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Arial"/>
                        </a:rPr>
                        <a:t>Снижение возможного ущерба</a:t>
                      </a:r>
                      <a:endParaRPr lang="ru-RU" sz="130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>
                          <a:latin typeface="Arial"/>
                          <a:cs typeface="Arial"/>
                        </a:rPr>
                        <a:t>Млн. руб.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endParaRPr lang="ru-RU" sz="1300" b="1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16227">
                <a:tc>
                  <a:txBody>
                    <a:bodyPr/>
                    <a:lstStyle/>
                    <a:p>
                      <a:pPr marL="0" algn="r">
                        <a:defRPr/>
                      </a:pPr>
                      <a:r>
                        <a:rPr lang="ru-RU" sz="13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2.5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marL="0" algn="l">
                        <a:defRPr/>
                      </a:pPr>
                      <a:r>
                        <a:rPr lang="ru-RU" sz="130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Экономия бюджетных средств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>
                          <a:latin typeface="Arial"/>
                          <a:cs typeface="Arial"/>
                        </a:rPr>
                        <a:t>Млн. руб.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endParaRPr lang="ru-RU" sz="1300" b="1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78350">
                <a:tc>
                  <a:txBody>
                    <a:bodyPr/>
                    <a:lstStyle/>
                    <a:p>
                      <a:pPr marL="0" algn="r">
                        <a:defRPr/>
                      </a:pPr>
                      <a:r>
                        <a:rPr lang="ru-RU" sz="13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2.6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300" i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Иные показатели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endParaRPr lang="ru-RU" sz="1300" b="1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16227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300" b="1">
                          <a:latin typeface="Arial"/>
                          <a:cs typeface="Arial"/>
                        </a:rPr>
                        <a:t>3</a:t>
                      </a:r>
                      <a:endParaRPr/>
                    </a:p>
                  </a:txBody>
                  <a:tcPr marL="36000" marR="36000" marT="18000" marB="18000"/>
                </a:tc>
                <a:tc gridSpan="3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300" b="1">
                          <a:latin typeface="Arial"/>
                          <a:cs typeface="Arial"/>
                        </a:rPr>
                        <a:t>Экономическая эффективность</a:t>
                      </a:r>
                    </a:p>
                  </a:txBody>
                  <a:tcPr marL="36000" marR="36000" marT="18000" marB="1800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16227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300">
                          <a:latin typeface="Arial"/>
                          <a:cs typeface="Arial"/>
                        </a:rPr>
                        <a:t>3.1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300">
                          <a:latin typeface="Arial"/>
                          <a:cs typeface="Arial"/>
                        </a:rPr>
                        <a:t>Годовой объём выручки*</a:t>
                      </a:r>
                      <a:endParaRPr lang="ru-RU" sz="1300" baseline="30000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>
                          <a:latin typeface="Arial"/>
                          <a:cs typeface="Arial"/>
                        </a:rPr>
                        <a:t>Млн. руб.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endParaRPr lang="ru-RU" sz="1300" b="1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16227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300">
                          <a:latin typeface="Arial"/>
                          <a:cs typeface="Arial"/>
                        </a:rPr>
                        <a:t>3.2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300">
                          <a:latin typeface="Arial"/>
                          <a:cs typeface="Arial"/>
                        </a:rPr>
                        <a:t>Годовой объём прибыли</a:t>
                      </a:r>
                      <a:r>
                        <a:rPr lang="ru-RU" sz="1300" baseline="30000">
                          <a:latin typeface="Arial"/>
                          <a:cs typeface="Arial"/>
                        </a:rPr>
                        <a:t>*</a:t>
                      </a:r>
                      <a:endParaRPr lang="ru-RU" sz="1300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>
                          <a:latin typeface="Arial"/>
                          <a:cs typeface="Arial"/>
                        </a:rPr>
                        <a:t>Млн. руб.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endParaRPr lang="ru-RU" sz="1300" b="1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16227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300">
                          <a:latin typeface="Arial"/>
                          <a:cs typeface="Arial"/>
                        </a:rPr>
                        <a:t>3.3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300">
                          <a:latin typeface="Arial"/>
                          <a:cs typeface="Arial"/>
                        </a:rPr>
                        <a:t>Рентабельность</a:t>
                      </a:r>
                      <a:r>
                        <a:rPr lang="ru-RU" sz="1300" baseline="30000">
                          <a:latin typeface="Arial"/>
                          <a:cs typeface="Arial"/>
                        </a:rPr>
                        <a:t>*</a:t>
                      </a:r>
                      <a:endParaRPr lang="ru-RU" sz="1300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0">
                          <a:latin typeface="Arial"/>
                          <a:cs typeface="Arial"/>
                        </a:rPr>
                        <a:t>%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endParaRPr lang="ru-RU" sz="1300" b="1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16227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300">
                          <a:latin typeface="Arial"/>
                          <a:cs typeface="Arial"/>
                        </a:rPr>
                        <a:t>3.4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300">
                          <a:latin typeface="Arial"/>
                          <a:cs typeface="Arial"/>
                        </a:rPr>
                        <a:t>Срок окупаемости проекта</a:t>
                      </a:r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300" b="0">
                          <a:latin typeface="Arial"/>
                          <a:cs typeface="Arial"/>
                        </a:rPr>
                        <a:t>Лет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endParaRPr lang="ru-RU" sz="1300" b="1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16227">
                <a:tc>
                  <a:txBody>
                    <a:bodyPr/>
                    <a:lstStyle/>
                    <a:p>
                      <a:pPr algn="r">
                        <a:defRPr/>
                      </a:pPr>
                      <a:r>
                        <a:rPr lang="ru-RU" sz="13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3.5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3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Объём инвестиций в основной капитал в рамках проекта</a:t>
                      </a:r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>
                          <a:latin typeface="Arial"/>
                          <a:cs typeface="Arial"/>
                        </a:rPr>
                        <a:t>Млн. руб.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endParaRPr lang="ru-RU" sz="1300" b="1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16227">
                <a:tc>
                  <a:txBody>
                    <a:bodyPr/>
                    <a:lstStyle/>
                    <a:p>
                      <a:pPr marL="0" marR="0" indent="0" algn="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3.6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Объём инвестиций, осваиваемых на территории области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marL="0" marR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>
                          <a:latin typeface="Arial"/>
                          <a:cs typeface="Arial"/>
                        </a:rPr>
                        <a:t>Млн. руб.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endParaRPr lang="ru-RU" sz="1300" b="1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216227">
                <a:tc>
                  <a:txBody>
                    <a:bodyPr/>
                    <a:lstStyle/>
                    <a:p>
                      <a:pPr marL="0" algn="r">
                        <a:defRPr/>
                      </a:pPr>
                      <a:r>
                        <a:rPr lang="ru-RU" sz="1300" b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3.7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marL="0" algn="l">
                        <a:defRPr/>
                      </a:pPr>
                      <a:r>
                        <a:rPr lang="ru-RU" sz="1300" b="0" i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Иные показатели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300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endParaRPr lang="ru-RU" sz="1300" b="1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216227">
                <a:tc>
                  <a:txBody>
                    <a:bodyPr/>
                    <a:lstStyle/>
                    <a:p>
                      <a:pPr marL="0" algn="r" defTabSz="914400">
                        <a:defRPr/>
                      </a:pPr>
                      <a:r>
                        <a:rPr lang="ru-RU" sz="1300" b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4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marL="0" algn="l" defTabSz="914400">
                        <a:defRPr/>
                      </a:pPr>
                      <a:r>
                        <a:rPr lang="ru-RU" sz="1300" b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Уровень удовлетворённости пользователей результатом проекта</a:t>
                      </a:r>
                      <a:endParaRPr/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300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tc>
                  <a:txBody>
                    <a:bodyPr/>
                    <a:lstStyle/>
                    <a:p>
                      <a:pPr algn="r">
                        <a:defRPr/>
                      </a:pPr>
                      <a:endParaRPr lang="ru-RU" sz="1300" b="1">
                        <a:latin typeface="Arial"/>
                        <a:cs typeface="Arial"/>
                      </a:endParaRPr>
                    </a:p>
                  </a:txBody>
                  <a:tcPr marL="36000" marR="36000" marT="18000" marB="18000"/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23676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11496600" y="6416675"/>
            <a:ext cx="536573" cy="28575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"/>
              <a:defRPr sz="3200">
                <a:solidFill>
                  <a:schemeClr val="tx2"/>
                </a:solidFill>
                <a:latin typeface="Franklin Gothic Book"/>
              </a:defRPr>
            </a:lvl1pPr>
            <a:lvl2pPr marL="742950" indent="-28575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"/>
              <a:defRPr sz="2800">
                <a:solidFill>
                  <a:schemeClr val="tx2"/>
                </a:solidFill>
                <a:latin typeface="Franklin Gothic Book"/>
              </a:defRPr>
            </a:lvl2pPr>
            <a:lvl3pPr marL="1143000" indent="-2286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"/>
              <a:defRPr sz="2400">
                <a:solidFill>
                  <a:schemeClr val="tx2"/>
                </a:solidFill>
                <a:latin typeface="Franklin Gothic Book"/>
              </a:defRPr>
            </a:lvl3pPr>
            <a:lvl4pPr marL="1600200" indent="-2286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"/>
              <a:defRPr sz="2000">
                <a:solidFill>
                  <a:schemeClr val="tx2"/>
                </a:solidFill>
                <a:latin typeface="Franklin Gothic Book"/>
              </a:defRPr>
            </a:lvl4pPr>
            <a:lvl5pPr marL="2057400" indent="-228600">
              <a:spcBef>
                <a:spcPts val="0"/>
              </a:spcBef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9pPr>
          </a:lstStyle>
          <a:p>
            <a:pPr algn="ctr">
              <a:spcBef>
                <a:spcPts val="0"/>
              </a:spcBef>
              <a:buClrTx/>
              <a:buSzTx/>
              <a:buFont typeface="Wingdings 2"/>
              <a:buNone/>
              <a:defRPr/>
            </a:pPr>
            <a:fld id="{B4E30A5E-C60F-4C0F-AAB3-53419CC567F6}" type="slidenum">
              <a:rPr lang="ru-RU" sz="2400" b="1">
                <a:solidFill>
                  <a:prstClr val="black"/>
                </a:solidFill>
                <a:latin typeface="Calibri"/>
              </a:rPr>
              <a:t>23</a:t>
            </a:fld>
            <a:endParaRPr lang="ru-RU" sz="2400" b="1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:w="http://schemas.openxmlformats.org/wordprocessingml/2006/main" xmlns:m="http://schemas.openxmlformats.org/officeDocument/2006/math" xmlns="">
      <p:transition spd="med" advClick="1">
        <p:fade thruBlk="0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676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11496600" y="6416675"/>
            <a:ext cx="536573" cy="28575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"/>
              <a:defRPr sz="3200">
                <a:solidFill>
                  <a:schemeClr val="tx2"/>
                </a:solidFill>
                <a:latin typeface="Franklin Gothic Book"/>
              </a:defRPr>
            </a:lvl1pPr>
            <a:lvl2pPr marL="742950" indent="-28575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"/>
              <a:defRPr sz="2800">
                <a:solidFill>
                  <a:schemeClr val="tx2"/>
                </a:solidFill>
                <a:latin typeface="Franklin Gothic Book"/>
              </a:defRPr>
            </a:lvl2pPr>
            <a:lvl3pPr marL="1143000" indent="-2286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"/>
              <a:defRPr sz="2400">
                <a:solidFill>
                  <a:schemeClr val="tx2"/>
                </a:solidFill>
                <a:latin typeface="Franklin Gothic Book"/>
              </a:defRPr>
            </a:lvl3pPr>
            <a:lvl4pPr marL="1600200" indent="-2286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"/>
              <a:defRPr sz="2000">
                <a:solidFill>
                  <a:schemeClr val="tx2"/>
                </a:solidFill>
                <a:latin typeface="Franklin Gothic Book"/>
              </a:defRPr>
            </a:lvl4pPr>
            <a:lvl5pPr marL="2057400" indent="-228600">
              <a:spcBef>
                <a:spcPts val="0"/>
              </a:spcBef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9pPr>
          </a:lstStyle>
          <a:p>
            <a:pPr algn="ctr">
              <a:spcBef>
                <a:spcPts val="0"/>
              </a:spcBef>
              <a:buClrTx/>
              <a:buSzTx/>
              <a:buFont typeface="Wingdings 2"/>
              <a:buNone/>
              <a:defRPr/>
            </a:pPr>
            <a:fld id="{B4E30A5E-C60F-4C0F-AAB3-53419CC567F6}" type="slidenum">
              <a:rPr lang="ru-RU" sz="2400" b="1">
                <a:solidFill>
                  <a:prstClr val="black"/>
                </a:solidFill>
                <a:latin typeface="Calibri"/>
              </a:rPr>
              <a:t>24</a:t>
            </a:fld>
            <a:endParaRPr lang="ru-RU" sz="24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Заголовок 1"/>
          <p:cNvSpPr txBox="1"/>
          <p:nvPr/>
        </p:nvSpPr>
        <p:spPr bwMode="auto">
          <a:xfrm>
            <a:off x="263352" y="332656"/>
            <a:ext cx="8686800" cy="841375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b="1">
                <a:solidFill>
                  <a:sysClr val="windowText" lastClr="000000"/>
                </a:solidFill>
                <a:latin typeface="Franklin Gothic Book"/>
                <a:cs typeface="Arial"/>
              </a:rPr>
              <a:t>КОМАНДА ПРОЕКТА</a:t>
            </a:r>
          </a:p>
        </p:txBody>
      </p:sp>
      <p:graphicFrame>
        <p:nvGraphicFramePr>
          <p:cNvPr id="7" name="Group 135"/>
          <p:cNvGraphicFramePr>
            <a:graphicFrameLocks noGrp="1"/>
          </p:cNvGraphicFramePr>
          <p:nvPr/>
        </p:nvGraphicFramePr>
        <p:xfrm>
          <a:off x="389633" y="1052736"/>
          <a:ext cx="11106967" cy="4771475"/>
        </p:xfrm>
        <a:graphic>
          <a:graphicData uri="http://schemas.openxmlformats.org/drawingml/2006/table">
            <a:tbl>
              <a:tblPr/>
              <a:tblGrid>
                <a:gridCol w="5463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0328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11706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64026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917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cs typeface="Arial"/>
                        </a:rPr>
                        <a:t>№</a:t>
                      </a:r>
                      <a:endParaRPr/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cs typeface="Arial"/>
                        </a:rPr>
                        <a:t>ФИО</a:t>
                      </a:r>
                      <a:endParaRPr/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cs typeface="Arial"/>
                        </a:rPr>
                        <a:t>Должность и основное место работы</a:t>
                      </a:r>
                      <a:endParaRPr/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cs typeface="Arial"/>
                        </a:rPr>
                        <a:t>Роль в проекте, выполняемые в проекте блоки</a:t>
                      </a:r>
                      <a:endParaRPr/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588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cs typeface="Arial"/>
                        </a:rPr>
                        <a:t>1.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ea typeface="+mn-ea"/>
                          <a:cs typeface="Arial"/>
                        </a:rPr>
                        <a:t>Милёхин Андрей Викторович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заместитель Губернатора Белгородской области – министр образования Белгородской области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Куратор проекта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85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cs typeface="Arial"/>
                        </a:rPr>
                        <a:t>Калатози Виктория Валерьевна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проректор ОГАОУ ДПО «БелИРО»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Руководитель проекта, </a:t>
                      </a: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 </a:t>
                      </a:r>
                      <a:b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за методическое сопровождение общеобразовательных организаций 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85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Сулейманова Галина Рантовна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методист центра компетенций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по внедрению бережливых технологий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ОГАОУ ДПО «БелИРО»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Администратор проекта</a:t>
                      </a: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85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cs typeface="Arial"/>
                        </a:rPr>
                        <a:t>4.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ea typeface="+mn-ea"/>
                          <a:cs typeface="Arial"/>
                        </a:rPr>
                        <a:t>Понкратова Вера Александровна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старший методист центра проектного управления </a:t>
                      </a:r>
                      <a:b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ОГАОУ ДПО «БелИРО»</a:t>
                      </a:r>
                      <a:endParaRPr/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Оператор мониторинга проекта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85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ea typeface="+mn-ea"/>
                          <a:cs typeface="Arial"/>
                        </a:rPr>
                        <a:t>Кирилова Ирина Юрьевна</a:t>
                      </a: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заместитель министра цифрового развития белгородской области - начальник департамента проектной деятельности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 за методическое сопровождение общеобразовательных организаций 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057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ea typeface="+mn-ea"/>
                          <a:cs typeface="Arial"/>
                        </a:rPr>
                        <a:t>Бутов Николай Петрочич</a:t>
                      </a: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директор МБОУ СОШ № 42</a:t>
                      </a:r>
                      <a:endParaRPr lang="en-US" sz="12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Ответственный за оптимизацию процессов</a:t>
                      </a:r>
                      <a:endParaRPr/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057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ea typeface="+mn-ea"/>
                          <a:cs typeface="Arial"/>
                        </a:rPr>
                        <a:t>Емельянова Юлия Викторовна</a:t>
                      </a: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старший методист центра информационных технологий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ОГАОУ ДПО «БелИРО»</a:t>
                      </a:r>
                      <a:endParaRPr lang="en-US" sz="12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Ответственный за оптимизацию процессов</a:t>
                      </a:r>
                      <a:endParaRPr/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2588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ea typeface="+mn-ea"/>
                          <a:cs typeface="Arial"/>
                        </a:rPr>
                        <a:t>Каверина Евгения Владимировна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старший методист центра сопровождения аттестации педагогических и руководящих работников </a:t>
                      </a:r>
                      <a:b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ОГАОУ ДПО «БелИРО»</a:t>
                      </a:r>
                      <a:endParaRPr lang="en-US" sz="12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Ответственный за оптимизацию процессов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:w="http://schemas.openxmlformats.org/wordprocessingml/2006/main" xmlns:m="http://schemas.openxmlformats.org/officeDocument/2006/math" xmlns="">
      <p:transition spd="med" advClick="1">
        <p:fade thruBlk="0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676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11496600" y="6416675"/>
            <a:ext cx="536573" cy="285750"/>
          </a:xfrm>
          <a:prstGeom prst="rect">
            <a:avLst/>
          </a:prstGeom>
          <a:noFill/>
        </p:spPr>
        <p:txBody>
          <a:bodyPr/>
          <a:lstStyle>
            <a:lvl1pPr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"/>
              <a:defRPr sz="3200">
                <a:solidFill>
                  <a:schemeClr val="tx2"/>
                </a:solidFill>
                <a:latin typeface="Franklin Gothic Book"/>
              </a:defRPr>
            </a:lvl1pPr>
            <a:lvl2pPr marL="742950" indent="-28575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"/>
              <a:defRPr sz="2800">
                <a:solidFill>
                  <a:schemeClr val="tx2"/>
                </a:solidFill>
                <a:latin typeface="Franklin Gothic Book"/>
              </a:defRPr>
            </a:lvl2pPr>
            <a:lvl3pPr marL="1143000" indent="-2286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"/>
              <a:defRPr sz="2400">
                <a:solidFill>
                  <a:schemeClr val="tx2"/>
                </a:solidFill>
                <a:latin typeface="Franklin Gothic Book"/>
              </a:defRPr>
            </a:lvl3pPr>
            <a:lvl4pPr marL="1600200" indent="-2286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"/>
              <a:defRPr sz="2000">
                <a:solidFill>
                  <a:schemeClr val="tx2"/>
                </a:solidFill>
                <a:latin typeface="Franklin Gothic Book"/>
              </a:defRPr>
            </a:lvl4pPr>
            <a:lvl5pPr marL="2057400" indent="-228600">
              <a:spcBef>
                <a:spcPts val="0"/>
              </a:spcBef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9pPr>
          </a:lstStyle>
          <a:p>
            <a:pPr algn="ctr">
              <a:spcBef>
                <a:spcPts val="0"/>
              </a:spcBef>
              <a:buClrTx/>
              <a:buSzTx/>
              <a:buFont typeface="Wingdings 2"/>
              <a:buNone/>
              <a:defRPr/>
            </a:pPr>
            <a:fld id="{B4E30A5E-C60F-4C0F-AAB3-53419CC567F6}" type="slidenum">
              <a:rPr lang="ru-RU" sz="2400" b="1">
                <a:solidFill>
                  <a:prstClr val="black"/>
                </a:solidFill>
                <a:latin typeface="Calibri"/>
              </a:rPr>
              <a:t>25</a:t>
            </a:fld>
            <a:endParaRPr lang="ru-RU" sz="24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Заголовок 1"/>
          <p:cNvSpPr txBox="1"/>
          <p:nvPr/>
        </p:nvSpPr>
        <p:spPr bwMode="auto">
          <a:xfrm>
            <a:off x="263352" y="260648"/>
            <a:ext cx="8686800" cy="841375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b="1">
                <a:solidFill>
                  <a:sysClr val="windowText" lastClr="000000"/>
                </a:solidFill>
                <a:latin typeface="Franklin Gothic Book"/>
                <a:cs typeface="Arial"/>
              </a:rPr>
              <a:t>КОМАНДА ПРОЕКТА</a:t>
            </a:r>
          </a:p>
        </p:txBody>
      </p:sp>
      <p:graphicFrame>
        <p:nvGraphicFramePr>
          <p:cNvPr id="7" name="Group 135"/>
          <p:cNvGraphicFramePr>
            <a:graphicFrameLocks noGrp="1"/>
          </p:cNvGraphicFramePr>
          <p:nvPr/>
        </p:nvGraphicFramePr>
        <p:xfrm>
          <a:off x="370107" y="1052736"/>
          <a:ext cx="11106967" cy="4701126"/>
        </p:xfrm>
        <a:graphic>
          <a:graphicData uri="http://schemas.openxmlformats.org/drawingml/2006/table">
            <a:tbl>
              <a:tblPr/>
              <a:tblGrid>
                <a:gridCol w="5463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780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422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64026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4018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cs typeface="Arial"/>
                        </a:rPr>
                        <a:t>№</a:t>
                      </a:r>
                      <a:endParaRPr/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cs typeface="Arial"/>
                        </a:rPr>
                        <a:t>ФИО</a:t>
                      </a:r>
                      <a:endParaRPr/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cs typeface="Arial"/>
                        </a:rPr>
                        <a:t>Должность и основное место работы</a:t>
                      </a:r>
                      <a:endParaRPr/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cs typeface="Arial"/>
                        </a:rPr>
                        <a:t>Роль в проекте, выполняемые в проекте блоки</a:t>
                      </a:r>
                      <a:endParaRPr/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8608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cs typeface="Arial"/>
                        </a:rPr>
                        <a:t>9.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ea typeface="+mn-ea"/>
                          <a:cs typeface="Arial"/>
                        </a:rPr>
                        <a:t>Никитенко Ирина Михайловна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заведующий центром методического сопровождения образования детей с ограниченными возможностями здоровья ОГАОУ ДПО «БелИРО»</a:t>
                      </a:r>
                      <a:endParaRPr lang="en-US" sz="12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Ответственный за оптимизацию процессов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8608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ea typeface="+mn-ea"/>
                          <a:cs typeface="Arial"/>
                        </a:rPr>
                        <a:t>10.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ea typeface="+mn-ea"/>
                          <a:cs typeface="Arial"/>
                        </a:rPr>
                        <a:t>Петрикова Наталья Викторовна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методист центра непрерывного повышения профессионального мастерства педагогических работников ОГАОУ ДПО «БелИРО»</a:t>
                      </a:r>
                      <a:endParaRPr lang="en-US" sz="12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Ответственный за оптимизацию процессов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608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ea typeface="+mn-ea"/>
                          <a:cs typeface="Arial"/>
                        </a:rPr>
                        <a:t>11.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spcAft>
                          <a:spcPts val="0"/>
                        </a:spcAft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ea typeface="+mn-ea"/>
                          <a:cs typeface="Arial"/>
                        </a:rPr>
                        <a:t>Поповиченко Мария Владимировна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заместитель директора МОУ «Тавровская СОШ «Формула Успеха»</a:t>
                      </a:r>
                      <a:endParaRPr lang="en-US" sz="12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Ответственный за оптимизацию процессов</a:t>
                      </a:r>
                      <a:endParaRPr/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86086">
                <a:tc>
                  <a:txBody>
                    <a:bodyPr/>
                    <a:lstStyle/>
                    <a:p>
                      <a:pPr marL="0" algn="ctr" defTabSz="914400"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ea typeface="+mn-ea"/>
                          <a:cs typeface="Arial"/>
                        </a:rPr>
                        <a:t>12.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spcAft>
                          <a:spcPts val="0"/>
                        </a:spcAft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ea typeface="+mn-ea"/>
                          <a:cs typeface="Arial"/>
                        </a:rPr>
                        <a:t>Свечаревская Светлана Александровна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заведующий центром непрерывного повышения профессионального мастерства педагогических работников ОГАОУ ДПО «БелИРО»</a:t>
                      </a:r>
                      <a:endParaRPr lang="en-US" sz="12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Ответственный за оптимизацию процессов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8608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ea typeface="+mn-ea"/>
                          <a:cs typeface="Arial"/>
                        </a:rPr>
                        <a:t>13.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>
                        <a:spcAft>
                          <a:spcPts val="0"/>
                        </a:spcAft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ea typeface="+mn-ea"/>
                          <a:cs typeface="Arial"/>
                        </a:rPr>
                        <a:t>Елисеева Дарья В.</a:t>
                      </a: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руководитель проектов ООО «Медиа Сервис»</a:t>
                      </a:r>
                      <a:endParaRPr/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 за разработку/доработку инструментов и интерфейса разделов </a:t>
                      </a:r>
                      <a:b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в ИСОУ «Виртуальная школа», проведение обучающих семинаров </a:t>
                      </a: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611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ea typeface="+mn-ea"/>
                          <a:cs typeface="Arial"/>
                        </a:rPr>
                        <a:t>14.</a:t>
                      </a:r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1C1C1C"/>
                          </a:solidFill>
                          <a:latin typeface="Arial"/>
                          <a:ea typeface="+mn-ea"/>
                          <a:cs typeface="Arial"/>
                        </a:rPr>
                        <a:t>Епишева Анна П.  </a:t>
                      </a:r>
                      <a:endParaRPr/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младший руководитель проектов </a:t>
                      </a:r>
                      <a:b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ООО «Медиасервис»</a:t>
                      </a:r>
                      <a:endParaRPr/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Ответственный за разработку/доработку инструментов и интерфейса разделов </a:t>
                      </a:r>
                      <a:b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</a:b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в ИСОУ «Виртуальная школа», проведение обучающих семинаров </a:t>
                      </a:r>
                      <a:endParaRPr/>
                    </a:p>
                  </a:txBody>
                  <a:tcPr marL="91442" marR="91442" marT="45744" marB="45744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fade/>
      </p:transition>
    </mc:Choice>
    <mc:Fallback xmlns:w="http://schemas.openxmlformats.org/wordprocessingml/2006/main" xmlns:m="http://schemas.openxmlformats.org/officeDocument/2006/math" xmlns="">
      <p:transition spd="med" advClick="1">
        <p:fade thruBlk="0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type="body" idx="1"/>
          </p:nvPr>
        </p:nvSpPr>
        <p:spPr bwMode="auto">
          <a:xfrm>
            <a:off x="1919288" y="3505199"/>
            <a:ext cx="8458200" cy="3094038"/>
          </a:xfrm>
        </p:spPr>
        <p:txBody>
          <a:bodyPr anchor="t">
            <a:noAutofit/>
          </a:bodyPr>
          <a:lstStyle/>
          <a:p>
            <a:pPr marL="137160" algn="ctr">
              <a:defRPr/>
            </a:pPr>
            <a:r>
              <a:rPr lang="ru-RU" sz="1800">
                <a:latin typeface="+mj-lt"/>
                <a:cs typeface="Calibri"/>
              </a:rPr>
              <a:t>Руководитель проекта:</a:t>
            </a:r>
            <a:endParaRPr/>
          </a:p>
          <a:p>
            <a:pPr marL="137160" algn="ctr">
              <a:defRPr/>
            </a:pPr>
            <a:r>
              <a:rPr lang="ru-RU"/>
              <a:t>Калатози Виктория Валерьевна</a:t>
            </a:r>
            <a:endParaRPr/>
          </a:p>
          <a:p>
            <a:pPr marL="137160" algn="ctr">
              <a:defRPr/>
            </a:pPr>
            <a:r>
              <a:rPr lang="ru-RU" sz="1800">
                <a:solidFill>
                  <a:schemeClr val="tx1"/>
                </a:solidFill>
                <a:latin typeface="+mj-lt"/>
                <a:cs typeface="Calibri"/>
              </a:rPr>
              <a:t>тел.: </a:t>
            </a:r>
            <a:r>
              <a:rPr lang="en-US" sz="1800">
                <a:solidFill>
                  <a:schemeClr val="tx1"/>
                </a:solidFill>
                <a:latin typeface="+mj-lt"/>
                <a:cs typeface="Calibri"/>
              </a:rPr>
              <a:t>8</a:t>
            </a:r>
            <a:r>
              <a:rPr lang="ru-RU" sz="1800">
                <a:solidFill>
                  <a:schemeClr val="tx1"/>
                </a:solidFill>
                <a:latin typeface="+mj-lt"/>
                <a:cs typeface="Calibri"/>
              </a:rPr>
              <a:t> </a:t>
            </a:r>
            <a:r>
              <a:rPr lang="en-US" sz="1800">
                <a:solidFill>
                  <a:schemeClr val="tx1"/>
                </a:solidFill>
                <a:latin typeface="+mj-lt"/>
                <a:cs typeface="Calibri"/>
              </a:rPr>
              <a:t>(4722) </a:t>
            </a:r>
            <a:r>
              <a:rPr lang="ru-RU" sz="1800">
                <a:solidFill>
                  <a:schemeClr val="tx1"/>
                </a:solidFill>
                <a:latin typeface="+mj-lt"/>
                <a:cs typeface="Calibri"/>
              </a:rPr>
              <a:t>34-01-47 </a:t>
            </a:r>
            <a:endParaRPr/>
          </a:p>
          <a:p>
            <a:pPr marL="137160" algn="ctr">
              <a:defRPr/>
            </a:pPr>
            <a:r>
              <a:rPr lang="en-US" sz="1800">
                <a:solidFill>
                  <a:schemeClr val="tx1"/>
                </a:solidFill>
                <a:latin typeface="+mj-lt"/>
                <a:cs typeface="Calibri"/>
              </a:rPr>
              <a:t>e-mail:</a:t>
            </a:r>
            <a:r>
              <a:rPr lang="ru-RU" sz="1800">
                <a:solidFill>
                  <a:schemeClr val="tx1"/>
                </a:solidFill>
                <a:latin typeface="+mj-lt"/>
                <a:cs typeface="Calibri"/>
              </a:rPr>
              <a:t> </a:t>
            </a:r>
            <a:r>
              <a:rPr lang="en-US" u="sng">
                <a:hlinkClick r:id="rId2" tooltip="mailto:kalatozi_vv@beliro.ru"/>
              </a:rPr>
              <a:t>kalatozi_vv@beliro.ru</a:t>
            </a:r>
            <a:endParaRPr/>
          </a:p>
          <a:p>
            <a:pPr marL="137160" algn="ctr">
              <a:defRPr/>
            </a:pPr>
            <a:endParaRPr lang="ru-RU" sz="1800">
              <a:latin typeface="+mj-lt"/>
              <a:cs typeface="Calibri"/>
            </a:endParaRPr>
          </a:p>
          <a:p>
            <a:pPr marL="137160" algn="ctr">
              <a:defRPr/>
            </a:pPr>
            <a:r>
              <a:rPr lang="ru-RU" sz="1800">
                <a:latin typeface="+mj-lt"/>
                <a:cs typeface="Calibri"/>
              </a:rPr>
              <a:t>Администратор проекта:</a:t>
            </a:r>
            <a:endParaRPr/>
          </a:p>
          <a:p>
            <a:pPr marL="137160" algn="ctr">
              <a:defRPr/>
            </a:pPr>
            <a:r>
              <a:rPr lang="ru-RU" sz="1800">
                <a:solidFill>
                  <a:schemeClr val="tx1"/>
                </a:solidFill>
                <a:latin typeface="Arial"/>
                <a:cs typeface="Arial"/>
              </a:rPr>
              <a:t>Сулейманова Галина Рантовна</a:t>
            </a:r>
            <a:endParaRPr lang="ru-RU" sz="1800">
              <a:solidFill>
                <a:schemeClr val="tx1"/>
              </a:solidFill>
              <a:latin typeface="+mj-lt"/>
              <a:cs typeface="Calibri"/>
            </a:endParaRPr>
          </a:p>
          <a:p>
            <a:pPr marL="137160" algn="ctr">
              <a:defRPr/>
            </a:pPr>
            <a:r>
              <a:rPr lang="ru-RU" sz="1800">
                <a:solidFill>
                  <a:schemeClr val="tx1"/>
                </a:solidFill>
                <a:latin typeface="+mj-lt"/>
                <a:cs typeface="Calibri"/>
              </a:rPr>
              <a:t>тел.: 8 (4722) 34-30-99 </a:t>
            </a:r>
            <a:endParaRPr sz="1800">
              <a:solidFill>
                <a:schemeClr val="tx1"/>
              </a:solidFill>
              <a:latin typeface="+mj-lt"/>
              <a:cs typeface="Calibri"/>
            </a:endParaRPr>
          </a:p>
          <a:p>
            <a:pPr marL="137160" algn="ctr">
              <a:defRPr/>
            </a:pPr>
            <a:r>
              <a:rPr lang="en-US" sz="1800">
                <a:solidFill>
                  <a:schemeClr val="tx1"/>
                </a:solidFill>
                <a:latin typeface="+mj-lt"/>
                <a:cs typeface="Calibri"/>
              </a:rPr>
              <a:t>e-mail:</a:t>
            </a:r>
            <a:r>
              <a:rPr lang="ru-RU" sz="1800">
                <a:solidFill>
                  <a:schemeClr val="tx1"/>
                </a:solidFill>
                <a:latin typeface="+mj-lt"/>
                <a:cs typeface="Calibri"/>
              </a:rPr>
              <a:t> </a:t>
            </a:r>
            <a:r>
              <a:rPr lang="en-US" sz="1800" u="sng">
                <a:hlinkClick r:id="rId3" tooltip="mailto:suleymanova_gr@beliro.ru"/>
              </a:rPr>
              <a:t>suleymanova_gr@beliro.ru</a:t>
            </a:r>
            <a:endParaRPr lang="ru-RU" sz="1800">
              <a:solidFill>
                <a:schemeClr val="tx1"/>
              </a:solidFill>
              <a:latin typeface="+mj-lt"/>
              <a:cs typeface="Calibri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1804988" y="2319338"/>
            <a:ext cx="8686800" cy="118586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>
                <a:cs typeface="Calibri"/>
              </a:rPr>
              <a:t>Контактные данные: </a:t>
            </a:r>
            <a:br>
              <a:rPr lang="ru-RU">
                <a:cs typeface="Calibri"/>
              </a:rPr>
            </a:br>
            <a:endParaRPr lang="ru-RU">
              <a:cs typeface="Calibri"/>
            </a:endParaRPr>
          </a:p>
        </p:txBody>
      </p:sp>
      <p:sp>
        <p:nvSpPr>
          <p:cNvPr id="29700" name="Rectangle 7"/>
          <p:cNvSpPr>
            <a:spLocks noChangeArrowheads="1"/>
          </p:cNvSpPr>
          <p:nvPr/>
        </p:nvSpPr>
        <p:spPr bwMode="auto">
          <a:xfrm>
            <a:off x="3032126" y="343483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wrap="none" anchor="ctr">
            <a:spAutoFit/>
          </a:bodyPr>
          <a:lstStyle>
            <a:lvl1pPr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"/>
              <a:defRPr sz="3200">
                <a:solidFill>
                  <a:schemeClr val="tx2"/>
                </a:solidFill>
                <a:latin typeface="Franklin Gothic Book"/>
              </a:defRPr>
            </a:lvl1pPr>
            <a:lvl2pPr marL="742950" indent="-28575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"/>
              <a:defRPr sz="2800">
                <a:solidFill>
                  <a:schemeClr val="tx2"/>
                </a:solidFill>
                <a:latin typeface="Franklin Gothic Book"/>
              </a:defRPr>
            </a:lvl2pPr>
            <a:lvl3pPr marL="1143000" indent="-2286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"/>
              <a:defRPr sz="2400">
                <a:solidFill>
                  <a:schemeClr val="tx2"/>
                </a:solidFill>
                <a:latin typeface="Franklin Gothic Book"/>
              </a:defRPr>
            </a:lvl3pPr>
            <a:lvl4pPr marL="1600200" indent="-2286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"/>
              <a:defRPr sz="2000">
                <a:solidFill>
                  <a:schemeClr val="tx2"/>
                </a:solidFill>
                <a:latin typeface="Franklin Gothic Book"/>
              </a:defRPr>
            </a:lvl4pPr>
            <a:lvl5pPr marL="2057400" indent="-228600">
              <a:spcBef>
                <a:spcPts val="0"/>
              </a:spcBef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0000"/>
              <a:buFont typeface="Wingdings 2"/>
              <a:buChar char=""/>
              <a:defRPr sz="2000">
                <a:solidFill>
                  <a:schemeClr val="tx2"/>
                </a:solidFill>
                <a:latin typeface="Franklin Gothic Book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2DA1649-9FE2-4D13-9648-6B973848BD0F}" type="slidenum">
              <a:rPr lang="ru-RU"/>
              <a:t>26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w="http://schemas.openxmlformats.org/wordprocessingml/2006/main" xmlns:m="http://schemas.openxmlformats.org/officeDocument/2006/math" xmlns="">
      <p:transition spd="med" advClick="1">
        <p:fade thruBlk="0"/>
      </p:transition>
    </mc:Fallback>
  </mc:AlternateContent>
</p:sld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ver and End Slide Master">
  <a:themeElements>
    <a:clrScheme name="ALLPPT-40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A9BD5"/>
      </a:accent1>
      <a:accent2>
        <a:srgbClr val="224A90"/>
      </a:accent2>
      <a:accent3>
        <a:srgbClr val="010A4F"/>
      </a:accent3>
      <a:accent4>
        <a:srgbClr val="5A9BD5"/>
      </a:accent4>
      <a:accent5>
        <a:srgbClr val="224A90"/>
      </a:accent5>
      <a:accent6>
        <a:srgbClr val="010A4F"/>
      </a:accent6>
      <a:hlink>
        <a:srgbClr val="262626"/>
      </a:hlink>
      <a:folHlink>
        <a:srgbClr val="262626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over and End Slide Master">
  <a:themeElements>
    <a:clrScheme name="ALLPPT-40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A9BD5"/>
      </a:accent1>
      <a:accent2>
        <a:srgbClr val="224A90"/>
      </a:accent2>
      <a:accent3>
        <a:srgbClr val="010A4F"/>
      </a:accent3>
      <a:accent4>
        <a:srgbClr val="5A9BD5"/>
      </a:accent4>
      <a:accent5>
        <a:srgbClr val="224A90"/>
      </a:accent5>
      <a:accent6>
        <a:srgbClr val="010A4F"/>
      </a:accent6>
      <a:hlink>
        <a:srgbClr val="262626"/>
      </a:hlink>
      <a:folHlink>
        <a:srgbClr val="262626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over and End Slide Master">
  <a:themeElements>
    <a:clrScheme name="ALLPPT-40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A9BD5"/>
      </a:accent1>
      <a:accent2>
        <a:srgbClr val="224A90"/>
      </a:accent2>
      <a:accent3>
        <a:srgbClr val="010A4F"/>
      </a:accent3>
      <a:accent4>
        <a:srgbClr val="5A9BD5"/>
      </a:accent4>
      <a:accent5>
        <a:srgbClr val="224A90"/>
      </a:accent5>
      <a:accent6>
        <a:srgbClr val="010A4F"/>
      </a:accent6>
      <a:hlink>
        <a:srgbClr val="262626"/>
      </a:hlink>
      <a:folHlink>
        <a:srgbClr val="262626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рек">
  <a:themeElements>
    <a:clrScheme name="Другая 1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000000"/>
      </a:hlink>
      <a:folHlink>
        <a:srgbClr val="002060"/>
      </a:folHlink>
    </a:clrScheme>
    <a:fontScheme name="Трек">
      <a:majorFont>
        <a:latin typeface="Franklin Gothic Medium"/>
        <a:ea typeface="Arial"/>
        <a:cs typeface="Arial"/>
      </a:majorFont>
      <a:minorFont>
        <a:latin typeface="Franklin Gothic Book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</TotalTime>
  <Words>2789</Words>
  <Application>Microsoft Office PowerPoint</Application>
  <DocSecurity>0</DocSecurity>
  <PresentationFormat>Широкоэкранный</PresentationFormat>
  <Paragraphs>906</Paragraphs>
  <Slides>26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26</vt:i4>
      </vt:variant>
    </vt:vector>
  </HeadingPairs>
  <TitlesOfParts>
    <vt:vector size="46" baseType="lpstr">
      <vt:lpstr>微软雅黑</vt:lpstr>
      <vt:lpstr>Arial</vt:lpstr>
      <vt:lpstr>Calibri</vt:lpstr>
      <vt:lpstr>Calibri Light</vt:lpstr>
      <vt:lpstr>Fira Sans Extra Condensed Mediu</vt:lpstr>
      <vt:lpstr>Franklin Gothic Book</vt:lpstr>
      <vt:lpstr>Franklin Gothic Medium</vt:lpstr>
      <vt:lpstr>Impact</vt:lpstr>
      <vt:lpstr>Open Sans Light</vt:lpstr>
      <vt:lpstr>Raleway</vt:lpstr>
      <vt:lpstr>Roboto</vt:lpstr>
      <vt:lpstr>Segoe UI</vt:lpstr>
      <vt:lpstr>Tahoma</vt:lpstr>
      <vt:lpstr>Times New Roman</vt:lpstr>
      <vt:lpstr>Wingdings 2</vt:lpstr>
      <vt:lpstr>Тема Office</vt:lpstr>
      <vt:lpstr>Cover and End Slide Master</vt:lpstr>
      <vt:lpstr>2_Cover and End Slide Master</vt:lpstr>
      <vt:lpstr>1_Cover and End Slide Master</vt:lpstr>
      <vt:lpstr>Трек</vt:lpstr>
      <vt:lpstr>ПРЕЗЕНТАЦИЯ ПРОЕКТА  ВНЕДРЕНИЕ БЕРЕЖЛИВЫХ ТЕХНОЛОГИЙ В ДЕЯТЕЛЬНОСТЬ ОБЩЕОБРАЗОВАТЕЛЬНЫХ ОРГАНИЗАЦИЙ БЕЛГОРОДСКОЙ ОБЛАСТИ</vt:lpstr>
      <vt:lpstr>Предпосылки старта проекта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ОРГАНОВ ОБЛАСТИ В РЕАЛИЗАЦИИ ПРОЕКТА</vt:lpstr>
      <vt:lpstr>ПОКАЗАТЕЛИ СОЦИАЛЬНОЙ, БЮДЖЕТНОЙ  И ЭКОНОМИЧЕСКОЙ ЭФФЕКТИВНОСТИ ПРОЕКТА</vt:lpstr>
      <vt:lpstr>Презентация PowerPoint</vt:lpstr>
      <vt:lpstr>Презентация PowerPoint</vt:lpstr>
      <vt:lpstr>Контактные данные:  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gorbatuk</dc:creator>
  <cp:keywords/>
  <dc:description/>
  <cp:lastModifiedBy>Кривенко В.А.</cp:lastModifiedBy>
  <cp:revision>1495</cp:revision>
  <dcterms:created xsi:type="dcterms:W3CDTF">2020-06-15T08:54:40Z</dcterms:created>
  <dcterms:modified xsi:type="dcterms:W3CDTF">2025-09-29T07:51:22Z</dcterms:modified>
  <cp:category/>
  <dc:identifier/>
  <cp:contentStatus/>
  <dc:language/>
  <cp:version/>
</cp:coreProperties>
</file>