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4C941-70D2-4D89-B31D-78829379A11F}" type="datetimeFigureOut">
              <a:rPr lang="ru-RU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3645-410E-4738-80C7-D67834C39A5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0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3645-410E-4738-80C7-D67834C39A59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7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3645-410E-4738-80C7-D67834C39A5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3645-410E-4738-80C7-D67834C39A5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3645-410E-4738-80C7-D67834C39A59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2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3645-410E-4738-80C7-D67834C39A59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7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77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6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0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5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5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4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0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5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3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1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961491-7860-4AF5-999A-825E4C741C8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8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908720"/>
            <a:ext cx="8640960" cy="5616624"/>
          </a:xfrm>
          <a:prstGeom prst="rect">
            <a:avLst/>
          </a:prstGeom>
          <a:noFill/>
        </p:spPr>
        <p:txBody>
          <a:bodyPr vert="horz" anchor="t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ea"/>
                <a:ea typeface="+mj-ea"/>
                <a:cs typeface="+mj-cs"/>
              </a:rPr>
              <a:t/>
            </a:r>
            <a:br>
              <a:rPr lang="ru-RU" sz="4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ea"/>
                <a:ea typeface="+mj-ea"/>
                <a:cs typeface="+mj-cs"/>
              </a:rPr>
            </a:b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ea"/>
                <a:ea typeface="+mj-ea"/>
                <a:cs typeface="+mj-cs"/>
              </a:rPr>
              <a:t>Пётр 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ea"/>
                <a:ea typeface="+mj-ea"/>
                <a:cs typeface="+mj-cs"/>
              </a:rPr>
              <a:t>I 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– великий преобразователь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2259" y="3608388"/>
            <a:ext cx="40494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92463" y="5573338"/>
            <a:ext cx="130171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Наследники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340768"/>
            <a:ext cx="4699248" cy="473935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fontAlgn="base"/>
            <a:r>
              <a:rPr lang="ru-RU" b="1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b="1" dirty="0"/>
              <a:t>Алексей Петрович -</a:t>
            </a:r>
            <a:r>
              <a:rPr lang="ru-RU" dirty="0">
                <a:solidFill>
                  <a:srgbClr val="1C1504"/>
                </a:solidFill>
              </a:rPr>
              <a:t> </a:t>
            </a:r>
            <a:r>
              <a:rPr lang="ru-RU" dirty="0"/>
              <a:t>наследник российского престола, старший сын Петра I и его первой жены.</a:t>
            </a:r>
          </a:p>
          <a:p>
            <a:pPr fontAlgn="base"/>
            <a:endParaRPr lang="ru-RU" dirty="0"/>
          </a:p>
          <a:p>
            <a:pPr fontAlgn="base"/>
            <a:endParaRPr lang="ru-RU" b="1" dirty="0">
              <a:solidFill>
                <a:schemeClr val="accent4">
                  <a:lumMod val="10000"/>
                </a:schemeClr>
              </a:solidFill>
              <a:latin typeface="Century Gothic" charset="0"/>
            </a:endParaRPr>
          </a:p>
          <a:p>
            <a:pPr fontAlgn="base"/>
            <a:r>
              <a:rPr lang="ru-RU" b="1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b="1" dirty="0"/>
              <a:t>Елизавета</a:t>
            </a:r>
            <a:r>
              <a:rPr lang="ru-RU" dirty="0"/>
              <a:t> - императрица всероссийская. Третий ребёнок Петра и Екатерины.</a:t>
            </a:r>
          </a:p>
          <a:p>
            <a:pPr fontAlgn="base"/>
            <a:endParaRPr lang="ru-RU" dirty="0"/>
          </a:p>
          <a:p>
            <a:pPr fontAlgn="base"/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>
                <a:latin typeface="Century Gothic" charset="0"/>
              </a:rPr>
              <a:t>Анна — царевна, второй ребёнок Петра и Екатерины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b="1" dirty="0"/>
              <a:t>Пётр</a:t>
            </a:r>
            <a:r>
              <a:rPr lang="ru-RU" dirty="0"/>
              <a:t> -</a:t>
            </a:r>
            <a:r>
              <a:rPr lang="ru-RU" dirty="0">
                <a:solidFill>
                  <a:srgbClr val="1C1504"/>
                </a:solidFill>
              </a:rPr>
              <a:t> </a:t>
            </a:r>
            <a:r>
              <a:rPr lang="ru-RU" dirty="0"/>
              <a:t>считался официальным наследником престола с 1718 до смерти. Был назван в честь отца. Прожил 3 года и 6 месяцев.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Остальные дети погибли в младенчестве.</a:t>
            </a:r>
          </a:p>
        </p:txBody>
      </p:sp>
      <p:pic>
        <p:nvPicPr>
          <p:cNvPr id="5" name="Рисунок 4" descr="77007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164" y="2883175"/>
            <a:ext cx="2543171" cy="3568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65164" y="6294326"/>
            <a:ext cx="2543171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Алексей Петрович.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Рисунок 6" descr="Anna_Petrovna_of_Russia_by_I.Nikitin_(before_1718,_Tretyakov_gallery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726" y="329206"/>
            <a:ext cx="1872208" cy="2232248"/>
          </a:xfrm>
          <a:prstGeom prst="rect">
            <a:avLst/>
          </a:prstGeom>
        </p:spPr>
      </p:pic>
      <p:pic>
        <p:nvPicPr>
          <p:cNvPr id="8" name="Рисунок 7" descr="Elizabeth_of_Russia_in_youth_(1720s,_Russian_muse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7934" y="329205"/>
            <a:ext cx="1944216" cy="2258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25726" y="2561454"/>
            <a:ext cx="1872208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Анна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3918" y="2561454"/>
            <a:ext cx="2088232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Елизавета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749" y="303221"/>
            <a:ext cx="7511715" cy="1088234"/>
          </a:xfrm>
        </p:spPr>
        <p:txBody>
          <a:bodyPr/>
          <a:lstStyle/>
          <a:p>
            <a:pPr algn="ctr"/>
            <a:r>
              <a:rPr lang="ru-RU" dirty="0"/>
              <a:t>Смерть петра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1700808"/>
            <a:ext cx="7920880" cy="496855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dirty="0"/>
              <a:t>Перед смертью Петр I сильно болел, но продолжал править государством. </a:t>
            </a:r>
          </a:p>
          <a:p>
            <a:pPr algn="ctr" fontAlgn="base">
              <a:lnSpc>
                <a:spcPct val="120000"/>
              </a:lnSpc>
            </a:pPr>
            <a:endParaRPr lang="ru-RU" dirty="0"/>
          </a:p>
          <a:p>
            <a:pPr algn="ctr" fontAlgn="base">
              <a:lnSpc>
                <a:spcPct val="120000"/>
              </a:lnSpc>
            </a:pPr>
            <a:r>
              <a:rPr lang="ru-RU" dirty="0"/>
              <a:t>Умер Петр Великий 28 января </a:t>
            </a:r>
            <a:r>
              <a:rPr lang="ru-RU" dirty="0" smtClean="0"/>
              <a:t>1725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endParaRPr lang="ru-RU" dirty="0"/>
          </a:p>
          <a:p>
            <a:pPr algn="ctr" fontAlgn="base">
              <a:lnSpc>
                <a:spcPct val="120000"/>
              </a:lnSpc>
            </a:pPr>
            <a:r>
              <a:rPr lang="ru-RU" dirty="0"/>
              <a:t> </a:t>
            </a:r>
          </a:p>
          <a:p>
            <a:pPr algn="ctr" fontAlgn="base">
              <a:lnSpc>
                <a:spcPct val="120000"/>
              </a:lnSpc>
            </a:pPr>
            <a:r>
              <a:rPr lang="ru-RU" dirty="0"/>
              <a:t>Решением Сената трон наследовала жена Петра, </a:t>
            </a:r>
            <a:endParaRPr lang="ru-RU" dirty="0" smtClean="0"/>
          </a:p>
          <a:p>
            <a:pPr algn="ctr" fontAlgn="base">
              <a:lnSpc>
                <a:spcPct val="120000"/>
              </a:lnSpc>
            </a:pPr>
            <a:r>
              <a:rPr lang="ru-RU" b="1" dirty="0" smtClean="0"/>
              <a:t>Екатерина </a:t>
            </a:r>
            <a:r>
              <a:rPr lang="ru-RU" b="1" dirty="0"/>
              <a:t>Алексеевна</a:t>
            </a:r>
            <a:r>
              <a:rPr lang="ru-RU" dirty="0"/>
              <a:t>, ставшая 28 января (8 февраля) 1725 года </a:t>
            </a:r>
            <a:r>
              <a:rPr lang="ru-RU" b="1" dirty="0"/>
              <a:t>первой российской императрицей </a:t>
            </a:r>
            <a:r>
              <a:rPr lang="ru-RU" dirty="0"/>
              <a:t>под именем Екатерина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0563" y="400050"/>
            <a:ext cx="8089900" cy="4814675"/>
          </a:xfrm>
          <a:prstGeom prst="rect">
            <a:avLst/>
          </a:prstGeom>
          <a:noFill/>
        </p:spPr>
        <p:txBody>
          <a:bodyPr vert="horz" anchor="t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ea"/>
                <a:ea typeface="+mj-ea"/>
                <a:cs typeface="+mj-cs"/>
              </a:rPr>
              <a:t/>
            </a:r>
            <a:br>
              <a:rPr lang="ru-RU" sz="4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ea"/>
                <a:ea typeface="+mj-ea"/>
                <a:cs typeface="+mj-cs"/>
              </a:rPr>
            </a:br>
            <a:endParaRPr lang="ru-RU" sz="4000" cap="all" dirty="0">
              <a:solidFill>
                <a:srgbClr val="EBEBEB"/>
              </a:solidFill>
              <a:effectLst>
                <a:reflection blurRad="12700" stA="48000" endA="300" endPos="55000" dir="5400000" sy="-90000" algn="bl" rotWithShape="0"/>
              </a:effectLst>
              <a:latin typeface="Century Gothic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800" cap="all" dirty="0">
                <a:solidFill>
                  <a:schemeClr val="bg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ru-RU" sz="4800" cap="all" dirty="0">
              <a:solidFill>
                <a:schemeClr val="bg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2259" y="3608388"/>
            <a:ext cx="40494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92463" y="5573338"/>
            <a:ext cx="130171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941168"/>
            <a:ext cx="8443664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/>
              <a:t>Сильная личность Петра I, который стремился изменить не только государство, но и людей, сыграла важнейшую роль в истории России.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7" y="423264"/>
            <a:ext cx="6835243" cy="385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97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2259" y="3608388"/>
            <a:ext cx="40494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92463" y="5573338"/>
            <a:ext cx="130171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00659" y="559247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 smtClean="0"/>
              <a:t>Автор презентации Брестер В.П.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056975" cy="4886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5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93164" y="681443"/>
            <a:ext cx="3887788" cy="3528392"/>
          </a:xfrm>
          <a:prstGeom prst="rect">
            <a:avLst/>
          </a:prstGeom>
          <a:noFill/>
        </p:spPr>
        <p:txBody>
          <a:bodyPr vert="horz" anchor="t" anchorCtr="1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Петр </a:t>
            </a: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I</a:t>
            </a: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rgbClr val="EBEBE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entury Gothic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kumimoji="0" lang="ru-RU" sz="4000" b="0" i="0" u="none" strike="noStrike" kern="1200" cap="all" spc="0" normalizeH="0" baseline="0" noProof="0" dirty="0">
                <a:ln>
                  <a:noFill/>
                </a:ln>
                <a:solidFill>
                  <a:srgbClr val="EBEBE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entury Gothic"/>
                <a:ea typeface="+mj-ea"/>
                <a:cs typeface="+mj-cs"/>
              </a:rPr>
              <a:t>(Алексеевич)</a:t>
            </a:r>
            <a:endParaRPr lang="ru-RU" sz="4000" cap="all" dirty="0">
              <a:solidFill>
                <a:srgbClr val="EBEBEB"/>
              </a:solidFill>
              <a:effectLst>
                <a:reflection blurRad="12700" stA="48000" endA="300" endPos="55000" dir="5400000" sy="-90000" algn="bl" rotWithShape="0"/>
              </a:effectLst>
              <a:latin typeface="Century Gothic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800" cap="all" dirty="0">
                <a:solidFill>
                  <a:schemeClr val="bg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ru-RU" sz="4800" cap="all" dirty="0">
              <a:solidFill>
                <a:schemeClr val="bg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М. Ю. Лермонтов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127" y="461317"/>
            <a:ext cx="4621431" cy="5528027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72259" y="3608388"/>
            <a:ext cx="40494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/>
              <a:t>Годы жизни (1672 - 1725)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2463" y="5573338"/>
            <a:ext cx="130171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905" y="207912"/>
            <a:ext cx="5897046" cy="1006475"/>
          </a:xfrm>
        </p:spPr>
        <p:txBody>
          <a:bodyPr/>
          <a:lstStyle/>
          <a:p>
            <a:r>
              <a:rPr lang="ru-RU" dirty="0"/>
              <a:t>Детство Петра Алексеевича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450" y="3393912"/>
            <a:ext cx="1185973" cy="2574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Рисунок 4" descr="4341_html_7e1526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055" y="295184"/>
            <a:ext cx="2244850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200" y="1249363"/>
            <a:ext cx="6063481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dirty="0">
                <a:latin typeface="Century Gothic" charset="0"/>
              </a:rPr>
              <a:t>Родился император 9 июня 1672 года в Москве. Крестили же Петра только 29 июня, того же года в Чудовом монастыре.</a:t>
            </a:r>
          </a:p>
          <a:p>
            <a:pPr algn="ctr"/>
            <a:r>
              <a:rPr lang="ru-RU" dirty="0">
                <a:latin typeface="Century Gothic" charset="0"/>
              </a:rPr>
              <a:t>Его рождение сопровождалось множественными праздниками по странее.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975" y="3081338"/>
            <a:ext cx="8637825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 dirty="0">
              <a:latin typeface="Century Gothic" charset="0"/>
            </a:endParaRPr>
          </a:p>
          <a:p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>
                <a:latin typeface="Century Gothic" charset="0"/>
              </a:rPr>
              <a:t>Отец — царь Алексей Михайлович — имел многочисленное потомство: Пётр I был 14-м ребёнком, но первым от второй жены, царицы Натальи Нарышкиной.</a:t>
            </a:r>
          </a:p>
          <a:p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>
                <a:latin typeface="Century Gothic" charset="0"/>
              </a:rPr>
              <a:t>С одного года воспитывался няньками. Его детство прошло  преимущественно в подмосковных сёлах Коломенское и Преображенское.</a:t>
            </a:r>
          </a:p>
          <a:p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>
                <a:latin typeface="Century Gothic" charset="0"/>
              </a:rPr>
              <a:t>На 4-м году жизни Петра, в 1676 году, умер царь Алексей Михайлович. Опекуном царевича стал его единокровный брат, крёстный отец и новый царь Фёдор Алексеевич.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251" y="361839"/>
            <a:ext cx="6510037" cy="1419336"/>
          </a:xfrm>
        </p:spPr>
        <p:txBody>
          <a:bodyPr/>
          <a:lstStyle/>
          <a:p>
            <a:r>
              <a:rPr lang="ru-RU" sz="4800" dirty="0"/>
              <a:t>Семья петра </a:t>
            </a:r>
            <a:r>
              <a:rPr lang="en-US" sz="4800" dirty="0" smtClean="0"/>
              <a:t>I</a:t>
            </a:r>
            <a:endParaRPr lang="ru-RU" sz="4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4221088"/>
            <a:ext cx="2106960" cy="22348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/>
              <a:t>Отец</a:t>
            </a:r>
            <a:r>
              <a:rPr lang="ru-RU" sz="12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200" dirty="0"/>
              <a:t>Царь Алексей Михайлович Тишайший (1629 -1676) - второй русский царь из династии Романовых. Государь, Царь и Великий Князь всея Руси с 1645  по 1676 год. </a:t>
            </a:r>
          </a:p>
        </p:txBody>
      </p:sp>
      <p:pic>
        <p:nvPicPr>
          <p:cNvPr id="7" name="Рисунок 6" descr="petr-1-ot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016224" cy="2542798"/>
          </a:xfrm>
          <a:prstGeom prst="rect">
            <a:avLst/>
          </a:prstGeom>
        </p:spPr>
      </p:pic>
      <p:pic>
        <p:nvPicPr>
          <p:cNvPr id="8" name="Рисунок 7" descr="1283662142_naryshkina-i-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556792"/>
            <a:ext cx="1944215" cy="2575909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55776" y="4221088"/>
            <a:ext cx="1944216" cy="223487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Мать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Наталья Кирилловна Нарышкина (1651 - 1694) - дочь мелкопоместных дворян, русская царица, вторая жена царя Алексея Михайловича.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tsaritsa_evdok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1956313" cy="2592288"/>
          </a:xfrm>
          <a:prstGeom prst="rect">
            <a:avLst/>
          </a:prstGeom>
        </p:spPr>
      </p:pic>
      <p:pic>
        <p:nvPicPr>
          <p:cNvPr id="11" name="Рисунок 10" descr="244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556792"/>
            <a:ext cx="2124826" cy="2592288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644008" y="4221088"/>
            <a:ext cx="1944216" cy="2234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Первая жена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Евдокия Фёдоровна Лопухина (1669 - 1731) - первая супруга Петра I мать царевича Алексея, последняя русская.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732240" y="4221088"/>
            <a:ext cx="2232248" cy="24482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Вторая жена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Екатерина Алексеевна Михайлова -  (1684 -1727) - вторая жена Петра I, мать императрицы Елизаветы Петровны. Российская императрица, с 1721 года как супруга царствующего императора, с 1725 года как правящая государыня.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pic>
        <p:nvPicPr>
          <p:cNvPr id="4" name="Содержимое 3" descr="Zotov-obuchaet-Petra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5953" y="196222"/>
            <a:ext cx="2448272" cy="4488498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2"/>
            <a:ext cx="5563344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2000" dirty="0"/>
              <a:t>С пятилетнего возраста маленького Петра начали обучать азбуке. Уроки ему давал дьяк Никита Моисеевич Зотов. Главный предмет преподавания, кроме грамоты, заключался в чтении и учении Часослова, Псалтыря и Евангелия.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endParaRPr lang="ru-RU" sz="2000" dirty="0"/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2000" dirty="0"/>
              <a:t>Однако образование будущий царь получил слабое и не отличался грамотностью. Недостатки базового образования Пётр смог впоследствии скомпенсировать богатыми практическими занятиями.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правления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3"/>
            <a:ext cx="6283424" cy="201885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600" dirty="0"/>
              <a:t>В 1682 году, после смерти старшего сводного брата Фёдора Алексеевича, 10-летний Петр и его брат Иван были провозглашены царями. Оба брата, один из-за возраста, другой из-за нездоровья, не могли участвовать в борьбе за власть. И фактически управление взяла на себя их старшая сестра — царевна Софья Алексеевна. </a:t>
            </a:r>
          </a:p>
        </p:txBody>
      </p:sp>
      <p:pic>
        <p:nvPicPr>
          <p:cNvPr id="7" name="Рисунок 6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12775"/>
            <a:ext cx="1944216" cy="2505299"/>
          </a:xfrm>
          <a:prstGeom prst="rect">
            <a:avLst/>
          </a:prstGeom>
        </p:spPr>
      </p:pic>
      <p:pic>
        <p:nvPicPr>
          <p:cNvPr id="8" name="Рисунок 7" descr="Lev_Kir._Nary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1720562" cy="271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4509120"/>
            <a:ext cx="583264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600" dirty="0"/>
              <a:t>В 1689 году Софья была отстранена от престола, и власть перешла к Петру I, а управление страной доверено его матери и дяде Л. К. Нарышкину.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Царствование Петра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340768"/>
            <a:ext cx="5563344" cy="473935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/>
              <a:t>Во время своего правления Петр Первый продолжает войны с Османской империей и Крымом.  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/>
              <a:t>Дальнейшие действия Петра I были направлены на создание мощного флота. Внешняя политика Петра I того времени была сосредоточена на поиске союзников в войне с Османской империей.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>
                <a:solidFill>
                  <a:srgbClr val="545454"/>
                </a:solidFill>
                <a:latin typeface="Arial" charset="0"/>
              </a:rPr>
              <a:t>•</a:t>
            </a:r>
            <a:r>
              <a:rPr lang="ru-RU" dirty="0"/>
              <a:t>С такой целью Петр отправился в Европу, где он заключал политические союзы, изучал кораблестроение, устройство, культуру других стран. В результате путешествия царь захотел изменить Россию.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362px-Peter_I_by_Kn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96752"/>
            <a:ext cx="291566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Реформы Петра Великого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340769"/>
            <a:ext cx="5563344" cy="18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Петр I провел преобразование во многих сферах жизни. Так, военная реформа касалась сбора денег для содержания армии, флота. Петру удалось создать очень мощную регулярную армию и военно-морской флот, каких ранее не было в России. </a:t>
            </a:r>
          </a:p>
          <a:p>
            <a:pPr fontAlgn="base"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75856" y="3212976"/>
            <a:ext cx="5688632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/>
            <a:r>
              <a:rPr lang="ru-RU" dirty="0"/>
              <a:t> </a:t>
            </a:r>
          </a:p>
          <a:p>
            <a:pPr fontAlgn="base"/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24128" y="4581128"/>
            <a:ext cx="5688632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/>
            <a:r>
              <a:rPr lang="ru-RU" dirty="0"/>
              <a:t> </a:t>
            </a:r>
          </a:p>
          <a:p>
            <a:pPr fontAlgn="base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07904" y="4653136"/>
            <a:ext cx="5203304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Дальнейшие реформы Петра I ускорили технико-экономическое развитие России. Он провел церковную реформу, финансовую, денежную,  преобразования в промышленности, культуре, торговле. </a:t>
            </a:r>
          </a:p>
          <a:p>
            <a:pPr fontAlgn="base">
              <a:lnSpc>
                <a:spcPct val="120000"/>
              </a:lnSpc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2996952"/>
            <a:ext cx="5563344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В образовании также им были проведены ряд реформ, направленные на массовое просвещение: открыто множество школ для детей и первая в России гимназия(1705).</a:t>
            </a:r>
          </a:p>
          <a:p>
            <a:pPr fontAlgn="base"/>
            <a:endParaRPr lang="ru-RU" dirty="0"/>
          </a:p>
        </p:txBody>
      </p:sp>
      <p:pic>
        <p:nvPicPr>
          <p:cNvPr id="9" name="Рисунок 8" descr="Chervonetz_1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3024336" cy="1574912"/>
          </a:xfrm>
          <a:prstGeom prst="rect">
            <a:avLst/>
          </a:prstGeom>
        </p:spPr>
      </p:pic>
      <p:pic>
        <p:nvPicPr>
          <p:cNvPr id="11" name="Рисунок 10" descr="Raskol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1412777"/>
            <a:ext cx="2232247" cy="262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313" y="283974"/>
            <a:ext cx="7229929" cy="1614487"/>
          </a:xfrm>
        </p:spPr>
        <p:txBody>
          <a:bodyPr/>
          <a:lstStyle/>
          <a:p>
            <a:r>
              <a:rPr lang="ru-RU" dirty="0"/>
              <a:t>Титул императора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941168"/>
            <a:ext cx="8424936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/>
              <a:t>После победы в Великой Северной войне, которая позволила расширить территории России в Прибалтийском регионе, Петр I по прошению сенаторов принял титул Отца Отечества, Императора Всероссийского, Петра Великого в 1721 году.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328592" cy="322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282</TotalTime>
  <Words>722</Words>
  <Application>Microsoft Office PowerPoint</Application>
  <PresentationFormat>Экран (4:3)</PresentationFormat>
  <Paragraphs>71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Сетка</vt:lpstr>
      <vt:lpstr>Презентация PowerPoint</vt:lpstr>
      <vt:lpstr>Презентация PowerPoint</vt:lpstr>
      <vt:lpstr>Детство Петра Алексеевича</vt:lpstr>
      <vt:lpstr>Семья петра I</vt:lpstr>
      <vt:lpstr>Образование</vt:lpstr>
      <vt:lpstr>Начало правления</vt:lpstr>
      <vt:lpstr>Царствование Петра</vt:lpstr>
      <vt:lpstr>Реформы Петра Великого</vt:lpstr>
      <vt:lpstr>Титул императора</vt:lpstr>
      <vt:lpstr>Наследники</vt:lpstr>
      <vt:lpstr>Смерть петра I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Tema</dc:creator>
  <cp:lastModifiedBy>И.В. Жданова</cp:lastModifiedBy>
  <cp:revision>39</cp:revision>
  <dcterms:created xsi:type="dcterms:W3CDTF">2015-05-21T11:07:19Z</dcterms:created>
  <dcterms:modified xsi:type="dcterms:W3CDTF">2022-12-07T08:38:09Z</dcterms:modified>
</cp:coreProperties>
</file>