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CE30-79C9-4211-8D0D-AA099C8FFFE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F990-313B-4877-AF3A-CF644CA35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905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CE30-79C9-4211-8D0D-AA099C8FFFE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F990-313B-4877-AF3A-CF644CA35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440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CE30-79C9-4211-8D0D-AA099C8FFFE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F990-313B-4877-AF3A-CF644CA35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43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CE30-79C9-4211-8D0D-AA099C8FFFE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F990-313B-4877-AF3A-CF644CA35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340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CE30-79C9-4211-8D0D-AA099C8FFFE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F990-313B-4877-AF3A-CF644CA35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929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CE30-79C9-4211-8D0D-AA099C8FFFE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F990-313B-4877-AF3A-CF644CA35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591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CE30-79C9-4211-8D0D-AA099C8FFFE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F990-313B-4877-AF3A-CF644CA35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0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CE30-79C9-4211-8D0D-AA099C8FFFE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F990-313B-4877-AF3A-CF644CA35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124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CE30-79C9-4211-8D0D-AA099C8FFFE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F990-313B-4877-AF3A-CF644CA35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456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CE30-79C9-4211-8D0D-AA099C8FFFE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F990-313B-4877-AF3A-CF644CA35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980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CE30-79C9-4211-8D0D-AA099C8FFFE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F990-313B-4877-AF3A-CF644CA35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77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8CE30-79C9-4211-8D0D-AA099C8FFFE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F990-313B-4877-AF3A-CF644CA35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111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1%D0%BB%D0%BE%D0%BA,_%D0%90%D0%BB%D0%B5%D0%BA%D1%81%D0%B0%D0%BD%D0%B4%D1%80_%D0%90%D0%BB%D0%B5%D0%BA%D1%81%D0%B0%D0%BD%D0%B4%D1%80%D0%BE%D0%B2%D0%B8%D1%87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/index.php?title=%D0%A1%D0%BB%D0%B5%D0%B4%D0%BE%D0%B2%D0%BE_(%D0%A1%D0%BC%D0%BE%D0%BB%D0%B5%D0%BD%D1%81%D0%BA%D0%B0%D1%8F_%D0%BE%D0%B1%D0%BB%D0%B0%D1%81%D1%82%D1%8C)&amp;action=edit&amp;redlink=1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A%D0%BB%D0%B0%D0%B4%D0%BE%D0%B2%D0%B0%D1%8F_%D1%81%D0%BE%D0%BB%D0%BD%D1%86%D0%B0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nukadeti.ru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harlib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0%B0%D1%80%D1%82%D0%B8%D1%8F_%D1%81%D0%BE%D1%86%D0%B8%D0%B0%D0%BB%D0%B8%D1%81%D1%82%D0%BE%D0%B2-%D1%80%D0%B5%D0%B2%D0%BE%D0%BB%D1%8E%D1%86%D0%B8%D0%BE%D0%BD%D0%B5%D1%80%D0%BE%D0%B2" TargetMode="External"/><Relationship Id="rId7" Type="http://schemas.openxmlformats.org/officeDocument/2006/relationships/hyperlink" Target="https://ru.wikipedia.org/wiki/%D0%9F%D0%B5%D1%80%D0%B5%D1%81%D1%8B%D0%BB%D1%8C%D0%BD%D0%B0%D1%8F_%D1%82%D1%8E%D1%80%D1%8C%D0%BC%D0%B0_(%D0%9F%D0%B5%D1%82%D0%B5%D1%80%D0%B1%D1%83%D1%80%D0%B3)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B%D0%B5%D0%BD%D0%B8%D0%BD" TargetMode="External"/><Relationship Id="rId5" Type="http://schemas.openxmlformats.org/officeDocument/2006/relationships/hyperlink" Target="https://ru.wikipedia.org/wiki/%D0%91%D0%BE%D0%BB%D1%8C%D1%88%D0%B5%D0%B2%D0%B8%D0%B7%D0%BC" TargetMode="External"/><Relationship Id="rId4" Type="http://schemas.openxmlformats.org/officeDocument/2006/relationships/hyperlink" Target="https://ru.wikipedia.org/w/index.php?title=%D0%92%D0%BE%D0%BB%D1%8F_%D0%BD%D0%B0%D1%80%D0%BE%D0%B4%D0%B0&amp;action=edit&amp;redlink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3429" y="129653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«СИМФОНИЯ КРАСОК РУССКОЙ ПРИРОДЫ»:</a:t>
            </a:r>
            <a:r>
              <a:rPr lang="ru-RU" i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88572" y="3684135"/>
            <a:ext cx="9144000" cy="165576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150-летию со дня рождения </a:t>
            </a:r>
          </a:p>
          <a:p>
            <a:r>
              <a:rPr lang="ru-RU" sz="4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 Пришвина</a:t>
            </a:r>
            <a:endParaRPr lang="ru-RU" sz="40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746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232229"/>
            <a:ext cx="10918371" cy="5944734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Пришвин вступил в полемику с </a:t>
            </a: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А. Блоком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по поводу примирения творческой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интеллигенции с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большевиками (последний выступил на стороне Советской власти). Спасаясь от повторного ареста, писатель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в апреле 1918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покинул Петроград и в унаследованном от матери небольшом имении под Ельцом занимался крестьянским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трудом, работал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библиотекарем в селе Рябинки, а затем учителем географии в бывшей Елецкой гимназии. Летом 1920 года писатель переехал на родину жены в Смоленскую губернию, где под городом Дорогобужем в селе 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Следово (Смоленская область) (страница отсутствует)"/>
              </a:rPr>
              <a:t>Следово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два года работал школьным учителем и одновременно работал в селе Алексино организатором Музея усадебного быта в бывшем имении купца Барышникова.</a:t>
            </a:r>
          </a:p>
        </p:txBody>
      </p:sp>
    </p:spTree>
    <p:extLst>
      <p:ext uri="{BB962C8B-B14F-4D97-AF65-F5344CB8AC3E}">
        <p14:creationId xmlns:p14="http://schemas.microsoft.com/office/powerpoint/2010/main" val="1680653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2071" y="319314"/>
            <a:ext cx="10517415" cy="6212115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1922 году Пришвин написал частично автобиографическую повесть «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Мирская чаша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(первоначальное название —                        «Раб обезьяний»), но редактор журнала «Красная новь»                  А. Воронский не дал добро. В итоге повесть была напечатана лишь почти через 60 лет</a:t>
            </a:r>
          </a:p>
          <a:p>
            <a:pPr marL="0" indent="449263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1923 году в московском издательстве «Круг» вышел первый сборник дореволюционных очерков писателя под общим названием «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Чёрный араб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449263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1925 году вышел первый сборник рассказов для детей под названием «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Матрёшка в картошке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Первая публикация                          в детском журнале «Мурзилка» состоялась в 1926 году — в 8-м номере был напечатан рассказ «Гаечки».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2090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977695"/>
            <a:ext cx="10515600" cy="1325563"/>
          </a:xfrm>
        </p:spPr>
        <p:txBody>
          <a:bodyPr>
            <a:normAutofit fontScale="90000"/>
          </a:bodyPr>
          <a:lstStyle/>
          <a:p>
            <a:pPr indent="457200" algn="just">
              <a:lnSpc>
                <a:spcPct val="100000"/>
              </a:lnSpc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Страстное увлечение охотой и краеведением (жил в Ельце, на Смоленщине, в Подмосковье) отразилось в написанной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в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1920-е годы серии охотничьих и детских рассказов, которые впоследствии вошли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в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книгу «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Календарь природы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1935).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эти же годы он продолжал работать над автобиографическим романом «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Кащеева цепь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начатым в 1923 году, над которым трудился до последних дней.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0180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885" y="606425"/>
            <a:ext cx="11440886" cy="6055632"/>
          </a:xfrm>
        </p:spPr>
        <p:txBody>
          <a:bodyPr>
            <a:normAutofit fontScale="40000" lnSpcReduction="20000"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5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мае-июне </a:t>
            </a:r>
            <a:r>
              <a:rPr lang="ru-RU" sz="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1935 года М. М. Пришвин совершил ещё одно путешествие на </a:t>
            </a:r>
            <a:r>
              <a:rPr lang="ru-RU" sz="5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</a:t>
            </a:r>
            <a:r>
              <a:rPr lang="ru-RU" sz="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Север вместе </a:t>
            </a:r>
            <a:r>
              <a:rPr lang="ru-RU" sz="5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с </a:t>
            </a:r>
            <a:r>
              <a:rPr lang="ru-RU" sz="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сыном </a:t>
            </a:r>
            <a:r>
              <a:rPr lang="ru-RU" sz="5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Петром.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этой поездки на свет появились книга очерков «</a:t>
            </a:r>
            <a:r>
              <a:rPr lang="ru-RU" sz="5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Берендеева чаща</a:t>
            </a:r>
            <a:r>
              <a:rPr lang="ru-RU" sz="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(«Северный лес») </a:t>
            </a:r>
            <a:r>
              <a:rPr lang="ru-RU" sz="5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и </a:t>
            </a:r>
            <a:r>
              <a:rPr lang="ru-RU" sz="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повесть-сказка «</a:t>
            </a:r>
            <a:r>
              <a:rPr lang="ru-RU" sz="5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Корабельная чаща</a:t>
            </a:r>
            <a:r>
              <a:rPr lang="ru-RU" sz="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над которой М. Пришвин работал в последние годы </a:t>
            </a:r>
            <a:r>
              <a:rPr lang="ru-RU" sz="5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 одно из крупных произведений писателя, над которыми он работал в 1940-е годы, не было опубликовано при его жизни в значительной степени по цензурным соображениям. Написанные </a:t>
            </a:r>
            <a:r>
              <a:rPr lang="ru-RU" sz="5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в </a:t>
            </a:r>
            <a:r>
              <a:rPr lang="ru-RU" sz="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Усолье «</a:t>
            </a:r>
            <a:r>
              <a:rPr lang="ru-RU" sz="5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Повесть нашего времени</a:t>
            </a:r>
            <a:r>
              <a:rPr lang="ru-RU" sz="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и «</a:t>
            </a:r>
            <a:r>
              <a:rPr lang="ru-RU" sz="5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Рассказы о ленинградских детях</a:t>
            </a:r>
            <a:r>
              <a:rPr lang="ru-RU" sz="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публиковались фрагментарно («Повесть нашего времени» в виде любовной линии повести под названием «Милочка»), роман «</a:t>
            </a:r>
            <a:r>
              <a:rPr lang="ru-RU" sz="5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Осударева дорога</a:t>
            </a:r>
            <a:r>
              <a:rPr lang="ru-RU" sz="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над которым он работал </a:t>
            </a:r>
            <a:r>
              <a:rPr lang="ru-RU" sz="5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ещё с </a:t>
            </a:r>
            <a:r>
              <a:rPr lang="ru-RU" sz="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конца 1930-х годов, претерпел многочисленные переработки по требованиям редакторов и был издан только посмертно </a:t>
            </a:r>
            <a:r>
              <a:rPr lang="ru-RU" sz="5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в </a:t>
            </a:r>
            <a:r>
              <a:rPr lang="ru-RU" sz="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первоначальной редакции (при жизни публиковался только фрагмент «Падун»). Повесть-сказку «</a:t>
            </a:r>
            <a:r>
              <a:rPr lang="ru-RU" sz="5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Корабельная чаща</a:t>
            </a:r>
            <a:r>
              <a:rPr lang="ru-RU" sz="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и книгу дневниковых миниатюр «</a:t>
            </a:r>
            <a:r>
              <a:rPr lang="ru-RU" sz="5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Глаза земли</a:t>
            </a:r>
            <a:r>
              <a:rPr lang="ru-RU" sz="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он не успел увидеть напечатанными по сугубо «техническим» соображениям (работал над ними и романом за"Кащеева цепь" в буквальном смысле до конца жизни). Итоговым стало шеститомное собрание сочинений писателя 1956—1957 годов, два последних тома которого целиком были заняты неопубликованными при жизни произведениями.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1945 году М. М. Пришвин написал сказку-быль «</a:t>
            </a:r>
            <a:r>
              <a:rPr lang="ru-RU" sz="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Кладовая солнца"/>
              </a:rPr>
              <a:t>Кладовая солнца</a:t>
            </a:r>
            <a:r>
              <a:rPr lang="ru-RU" sz="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В 1946 году писатель купил </a:t>
            </a:r>
            <a:r>
              <a:rPr lang="ru-RU" sz="5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 в </a:t>
            </a:r>
            <a:r>
              <a:rPr lang="ru-RU" sz="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деревне Дунино Звенигородского района Московской области, в котором жил в летний </a:t>
            </a:r>
            <a:r>
              <a:rPr lang="ru-RU" sz="5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период </a:t>
            </a:r>
            <a:r>
              <a:rPr lang="ru-RU" sz="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1946—1953 годах.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5205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</a:t>
            </a:r>
            <a:br>
              <a:rPr lang="ru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7200" algn="just">
              <a:lnSpc>
                <a:spcPct val="100000"/>
              </a:lnSpc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 дважды женат, стал отцом 4 сыновей.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Вторая жена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Валерия Лиорко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смерти Пришвина работала с его архивами, написала о нём несколько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книг,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готовила два посмертных собрания сочинений писателя, многие годы возглавляла музей Пришвина, существовавший в эти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                 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(1954—1979) на общественных началах.</a:t>
            </a:r>
          </a:p>
        </p:txBody>
      </p:sp>
    </p:spTree>
    <p:extLst>
      <p:ext uri="{BB962C8B-B14F-4D97-AF65-F5344CB8AC3E}">
        <p14:creationId xmlns:p14="http://schemas.microsoft.com/office/powerpoint/2010/main" val="793999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90170"/>
            <a:ext cx="10515600" cy="5776687"/>
          </a:xfrm>
        </p:spPr>
        <p:txBody>
          <a:bodyPr>
            <a:normAutofit fontScale="77500" lnSpcReduction="20000"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Почти все произведения Пришвина, опубликованные при жизни, посвящены описаниям собственных впечатлений от встреч с природой; описания эти отличаются необычайной красотой языка. Константин Паустовский называл его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«певцом русской природы»,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Максим Горький говорил, что Пришвин обладал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«совершенным умением придавать гибким сочетанием простых слов почти физическую ощутимость всему».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 Пришвин своей главной книгой считал «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Дневники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которые он вёл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в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почти полувека (1905—1954) и объём которых в несколько раз больше самого полного, 8-томного собрания его сочинений. Опубликованные после отмены цензуры в 1980-х годах, они позволили по-другому взглянуть на М. М. Пришвина и на его творчество. Постоянная духовная работа, путь писателя к внутренней свободе подробно и ярко прослеживается в его богатых наблюдениями дневниках («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Глаза земли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1957; полностью опубликованные в 1990-х годах), где, в частности, дана картина процесса «раскрестьянивания» России и негативных явлений советской действительности; выражено гуманистическое стремление писателя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утвердить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«святость жизни» как высшую ценность.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46753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2371" y="3209925"/>
            <a:ext cx="10515600" cy="1325563"/>
          </a:xfrm>
        </p:spPr>
        <p:txBody>
          <a:bodyPr>
            <a:normAutofit fontScale="90000"/>
          </a:bodyPr>
          <a:lstStyle/>
          <a:p>
            <a:pPr indent="457200" algn="just">
              <a:lnSpc>
                <a:spcPct val="100000"/>
              </a:lnSpc>
            </a:pP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Уже по 8-томному изданию (1982—1986), где два тома целиком посвящены дневникам писателя, можно получить достаточное впечатление о напряжённой духовной работе писателя, его непредвзятым мнениям о современной ему жизни, размышления </a:t>
            </a: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о 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смерти, о том, что останется после него на земле, о вечной жизни.</a:t>
            </a:r>
            <a:b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Писатель и филолог, биограф Пришвина А. Н. Варламов назвал его дневниковые записи «</a:t>
            </a:r>
            <a:r>
              <a:rPr lang="ru-RU" sz="3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великим </a:t>
            </a:r>
            <a:r>
              <a:rPr lang="ru-RU" sz="3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Дневником</a:t>
            </a: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3100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написал, что это «книга с самым широким содержанием, рассчитанная на будущее прочтение… Дневник представлял собой некую параллельную его собственно художественным текстам литературу и находился </a:t>
            </a: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с 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последней в постоянном диалоге</a:t>
            </a: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9615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7514" y="751568"/>
            <a:ext cx="10515600" cy="4351338"/>
          </a:xfrm>
        </p:spPr>
        <p:txBody>
          <a:bodyPr/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Михаил Михайлович 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серьёзно изучал технику фотографирования.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ллюстрировал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своими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фотографиями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изданные произведения.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Писатель с детства был очень музыкален и в юности играл на мандолине. 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Имел награды:</a:t>
            </a:r>
          </a:p>
          <a:p>
            <a:pPr marL="631825" indent="-4572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Малая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серебряная медаль РГО (1907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4572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орден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Трудового Красного Знамени (05.02.1943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4572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орден «Знак Почёта» (31.01.1939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8230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Читайте произведения М.М. Пришвина</a:t>
            </a:r>
            <a:br>
              <a:rPr lang="ru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электронных библиотеках:</a:t>
            </a:r>
            <a:endParaRPr lang="ru-R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библиотека «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электронная библиотека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Режим доступа: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https://rusneb.ru/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Электронная библиотека «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bookscafe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 доступа: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https://bookscafe.net/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1622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98286"/>
            <a:ext cx="10515600" cy="537867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Электронная библиотека «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nukadeti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                                                   Режим доступа: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https://nukadeti.ru/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Электронная библиотека «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sharlib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Режим доступа: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https://sharlib.com/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Электронная библиотека «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traumlibrary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                              Режим доступа: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https://traumlibrary.ru/page/prishvin.html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491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400" y="410028"/>
            <a:ext cx="5548086" cy="55480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73400" y="5958114"/>
            <a:ext cx="34834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Пришвин М.М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040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232229" y="417009"/>
            <a:ext cx="121339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Михаил Михайлович Пришвин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(4 февраля 1873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г., Хрущёво-Лёвшино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Соловьёвская волость, Елецкий уезд, Орловская губерния, Российская империя 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              16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января 1954 года, Москва, СССР) — русский и советский писатель, прозаик и публицист. В своём творчестве исследовал важнейшие вопросы человеческого бытия, размышляя о смысле жизни, религии, взаимоотношениях мужчины и женщины, о связи человека с природой.</a:t>
            </a:r>
            <a:endParaRPr lang="ru-RU" sz="3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298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843" y="899886"/>
            <a:ext cx="11586029" cy="5399313"/>
          </a:xfrm>
        </p:spPr>
        <p:txBody>
          <a:bodyPr>
            <a:normAutofit fontScale="90000"/>
          </a:bodyPr>
          <a:lstStyle/>
          <a:p>
            <a:pPr indent="457200" algn="just">
              <a:lnSpc>
                <a:spcPct val="100000"/>
              </a:lnSpc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Родом из многодетной семьи, учился в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Елецкой классической гимназии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затем в  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Тюменском Александровском реальном училище.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Осенью того же года поступил на химико-агрономическое отделение химического факультета 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Рижского политехникума. 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Летом 1896 года, решил подработать на летних каникулах и выехал вместе со студентами-химиками на Кавказ. Вернувшись в Ригу, Пришвин начал участвовать в деятельности одного из марксистских студенческих кружков, организованных В. Д. 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Ульрихом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1714" y="315111"/>
            <a:ext cx="3338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Биография</a:t>
            </a:r>
            <a:endParaRPr lang="ru-RU" sz="32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126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5000" y="490310"/>
            <a:ext cx="10515600" cy="6200776"/>
          </a:xfrm>
        </p:spPr>
        <p:txBody>
          <a:bodyPr>
            <a:normAutofit lnSpcReduction="100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связь с социал-демократической организацией, увлечение марксизмом, перевод книги А. Бебеля «Женщина и социализм»                  в 1897 году Пришвин был арестован и помещён в Лифляндскую губернскую тюрьму. После отбытия срока Пришвин вернулся                    в Хрущёво.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 1900 году, уступив настояниям матери, уехал учиться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в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Германию. После нескольких месяцев занятий в Лейпцигской торговой школе Пришвин перешёл в 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куда его зачислили с 18 апреля 1901 года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Весной 1902 года Пришвин получил диплом инженера-землеустроителя и вернулся на родину. Устроился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помощником учёного-лесовода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составлявшего лесную энциклопедию. В том же году работал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агрономом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работал в вегетационной лаборатории С 1905 года работал агрономом на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опытных сельскохозяйственных станциях,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сотрудничал в журнале «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Опытная агрономия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написал несколько книг и статей по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агрономии.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170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3343" y="780596"/>
            <a:ext cx="10515600" cy="6077404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увольнения в 1905 году с опытной станции начал работать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корреспондентом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 либеральных газетах «Русские ведомости», «Речь», «Утро России» и других.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детском журнале «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Родничок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в 11-м и 12-м номерах за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1906 г. был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напечатан первый рассказ 33-летнего Пришвина под названием «Сашок», в котором возникают темы, которым он будет привержен всю жизнь: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 неповторимо прекрасной природы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и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1907 году Пришвин стал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корреспондентом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газеты «Русские ведомости», одним из редакторов которой был его двоюродный брат И. Н. Игнатов.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0925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2455183"/>
            <a:ext cx="11469914" cy="1325563"/>
          </a:xfrm>
        </p:spPr>
        <p:txBody>
          <a:bodyPr>
            <a:noAutofit/>
          </a:bodyPr>
          <a:lstStyle/>
          <a:p>
            <a:pPr indent="457200" algn="just"/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Оставив профессию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агронома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стал корреспондентом различных газет. Увлечение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этнографией и фольклором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привело к решению путешествовать по европейскому Северу.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В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1906 году несколько месяцев Пришвин провёл в Выговском крае (окрестности Выгозера в Олонецкой губернии). Тридцать восемь народных сказок, записанных им тогда, вошли в сборник этнографа Н. Е. Ончукова «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Северные сказки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На основе впечатлений от путешествия в Олонецкую губернию Пришвин создал в 1907 году книгу «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краю непуганых птиц: Очерки Выговского края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за которую был </a:t>
            </a:r>
            <a:r>
              <a:rPr lang="ru-RU" sz="32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награждён серебряной медалью Русского географического общества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5705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5972" y="722538"/>
            <a:ext cx="10515600" cy="5562147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путешествии по Русскому Северу Пришвин знакомился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с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бытом и речью северян, записывал сказы, передавая их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в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своеобразной форме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путевых очерков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(«За волшебным колобком», 1908).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 известным в литературных кругах, сблизился с Ремизовым и Мережковским, а также с Максимом Горьким и А. Н. Толстым.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1908 году после путешествия в Заволжье была написана книга «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стен града невидимого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октябре 1909 года Пришвин стал действительным членом Санкт-Петербургского религиозно-философского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общества</a:t>
            </a:r>
            <a:r>
              <a:rPr lang="ru-RU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4066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028"/>
            <a:ext cx="12192000" cy="682897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9" y="3269002"/>
            <a:ext cx="11469915" cy="1325563"/>
          </a:xfrm>
        </p:spPr>
        <p:txBody>
          <a:bodyPr>
            <a:noAutofit/>
          </a:bodyPr>
          <a:lstStyle/>
          <a:p>
            <a:pPr indent="457200" algn="just">
              <a:lnSpc>
                <a:spcPct val="100000"/>
              </a:lnSpc>
            </a:pP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Очерки «</a:t>
            </a:r>
            <a:r>
              <a:rPr lang="ru-RU" sz="3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 и Ева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и «</a:t>
            </a:r>
            <a:r>
              <a:rPr lang="ru-RU" sz="3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Чёрный араб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были написаны после поездки по Крыму и Казахстану. Максим Горький содействовал появлению первого собрания сочинений Пришвина в 1912—1914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В 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 Первой мировой войны Пришвин был </a:t>
            </a:r>
            <a:r>
              <a:rPr lang="ru-RU" sz="3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военным корреспондентом,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печатал свои очерки в различных газетах. Дважды побывал на фронте: с 24 сентября по 18 октября 1914 года и с 15 февраля по 15 марта 1915 </a:t>
            </a: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  <a:b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осени 1917 года до весны 1918 года Пришвин был членом редакции газеты </a:t>
            </a: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Партия социалистов-революционеров"/>
              </a:rPr>
              <a:t>партии эсеров</a:t>
            </a: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«</a:t>
            </a: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Воля народа (страница отсутствует)"/>
              </a:rPr>
              <a:t>Воля народа</a:t>
            </a: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публиковал                       в ней </a:t>
            </a: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tooltip="Большевизм"/>
              </a:rPr>
              <a:t>антибольшевистские</a:t>
            </a: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статьи. 31 декабря 1917 года в газете «Воля народа» был напечатан очерк Пришвина о </a:t>
            </a: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tooltip="Ленин"/>
              </a:rPr>
              <a:t>Ленине</a:t>
            </a: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января 1918 года писатель был арестован и до 17 января 1918 года находился в </a:t>
            </a:r>
            <a:r>
              <a:rPr lang="ru-RU" sz="31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пересыльной тюрьме</a:t>
            </a: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9456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355</Words>
  <Application>Microsoft Office PowerPoint</Application>
  <PresentationFormat>Широкоэкранный</PresentationFormat>
  <Paragraphs>50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</vt:lpstr>
      <vt:lpstr>Тема Office</vt:lpstr>
      <vt:lpstr>«СИМФОНИЯ КРАСОК РУССКОЙ ПРИРОДЫ»:  </vt:lpstr>
      <vt:lpstr>Презентация PowerPoint</vt:lpstr>
      <vt:lpstr>Презентация PowerPoint</vt:lpstr>
      <vt:lpstr>  Родом из многодетной семьи, учился в Елецкой классической гимназии, затем в  Тюменском Александровском реальном училище. Осенью того же года поступил на химико-агрономическое отделение химического факультета Рижского политехникума. Летом 1896 года, решил подработать на летних каникулах и выехал вместе со студентами-химиками на Кавказ. Вернувшись в Ригу, Пришвин начал участвовать в деятельности одного из марксистских студенческих кружков, организованных В. Д. Ульрихом.</vt:lpstr>
      <vt:lpstr>Презентация PowerPoint</vt:lpstr>
      <vt:lpstr>Презентация PowerPoint</vt:lpstr>
      <vt:lpstr>Оставив профессию агронома, стал корреспондентом различных газет. Увлечение этнографией и фольклором привело к решению путешествовать по европейскому Северу.               В 1906 году несколько месяцев Пришвин провёл в Выговском крае (окрестности Выгозера в Олонецкой губернии). Тридцать восемь народных сказок, записанных им тогда, вошли в сборник этнографа Н. Е. Ончукова «Северные сказки». На основе впечатлений от путешествия в Олонецкую губернию Пришвин создал в 1907 году книгу «В краю непуганых птиц: Очерки Выговского края», за которую был награждён серебряной медалью Русского географического общества.</vt:lpstr>
      <vt:lpstr>Презентация PowerPoint</vt:lpstr>
      <vt:lpstr>Очерки «Адам и Ева» и «Чёрный араб» были написаны после поездки по Крыму и Казахстану. Максим Горький содействовал появлению первого собрания сочинений Пришвина в 1912—1914 г.      В годы Первой мировой войны Пришвин был военным корреспондентом, печатал свои очерки в различных газетах. Дважды побывал на фронте: с 24 сентября по 18 октября 1914 года и с 15 февраля по 15 марта 1915 года.      С осени 1917 года до весны 1918 года Пришвин был членом редакции газеты партии эсеров «Воля народа», публиковал                       в ней антибольшевистские статьи. 31 декабря 1917 года в газете «Воля народа» был напечатан очерк Пришвина о Ленине 2 января 1918 года писатель был арестован и до 17 января 1918 года находился в пересыльной тюрьме.  </vt:lpstr>
      <vt:lpstr>Презентация PowerPoint</vt:lpstr>
      <vt:lpstr>Презентация PowerPoint</vt:lpstr>
      <vt:lpstr>Страстное увлечение охотой и краеведением (жил в Ельце, на Смоленщине, в Подмосковье) отразилось в написанной                     в 1920-е годы серии охотничьих и детских рассказов, которые впоследствии вошли                     в книгу «Календарь природы» (1935). В эти же годы он продолжал работать над автобиографическим романом «Кащеева цепь», начатым в 1923 году, над которым трудился до последних дней. </vt:lpstr>
      <vt:lpstr>Презентация PowerPoint</vt:lpstr>
      <vt:lpstr>Семья </vt:lpstr>
      <vt:lpstr>Творчество </vt:lpstr>
      <vt:lpstr>Уже по 8-томному изданию (1982—1986), где два тома целиком посвящены дневникам писателя, можно получить достаточное впечатление о напряжённой духовной работе писателя, его непредвзятым мнениям о современной ему жизни, размышления               о смерти, о том, что останется после него на земле, о вечной жизни. Писатель и филолог, биограф Пришвина А. Н. Варламов назвал его дневниковые записи «великим Дневником» и написал, что это «книга с самым широким содержанием, рассчитанная на будущее прочтение… Дневник представлял собой некую параллельную его собственно художественным текстам литературу и находился                    с последней в постоянном диалоге». </vt:lpstr>
      <vt:lpstr>Презентация PowerPoint</vt:lpstr>
      <vt:lpstr>Читайте произведения М.М. Пришвина  в электронных библиотеках: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«Симфония красок русской природы»:  к 150-летию со дня рождения М. Пришвина</dc:title>
  <dc:creator>И.В. Жданова</dc:creator>
  <cp:lastModifiedBy>И.В. Жданова</cp:lastModifiedBy>
  <cp:revision>43</cp:revision>
  <dcterms:created xsi:type="dcterms:W3CDTF">2023-02-06T06:19:40Z</dcterms:created>
  <dcterms:modified xsi:type="dcterms:W3CDTF">2023-02-06T12:03:36Z</dcterms:modified>
</cp:coreProperties>
</file>