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ekrasovka.ru/book/93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ta.ru/articles/literature/1533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nketa.nekrasovka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53386" y="1715679"/>
            <a:ext cx="54439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Roboto"/>
              </a:rPr>
              <a:t>Доля народа, Счастье его, Свет и свобода </a:t>
            </a:r>
            <a:r>
              <a:rPr lang="ru-RU" sz="4000" b="1" dirty="0" smtClean="0">
                <a:solidFill>
                  <a:srgbClr val="0070C0"/>
                </a:solidFill>
                <a:latin typeface="Roboto"/>
              </a:rPr>
              <a:t>                 Прежде </a:t>
            </a:r>
            <a:r>
              <a:rPr lang="ru-RU" sz="4000" b="1" dirty="0">
                <a:solidFill>
                  <a:srgbClr val="0070C0"/>
                </a:solidFill>
                <a:latin typeface="Roboto"/>
              </a:rPr>
              <a:t>всего</a:t>
            </a:r>
            <a:r>
              <a:rPr lang="ru-RU" sz="4000" b="1" dirty="0" smtClean="0">
                <a:solidFill>
                  <a:srgbClr val="0070C0"/>
                </a:solidFill>
                <a:latin typeface="Roboto"/>
              </a:rPr>
              <a:t>!</a:t>
            </a:r>
          </a:p>
          <a:p>
            <a:pPr algn="ctr"/>
            <a:endParaRPr lang="ru-RU" sz="4800" b="1" dirty="0">
              <a:solidFill>
                <a:srgbClr val="0070C0"/>
              </a:solidFill>
              <a:latin typeface="Roboto"/>
            </a:endParaRPr>
          </a:p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Из «Кому на Руси жить хорошо» (1877 г.).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2209" y="102061"/>
            <a:ext cx="659404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Белинский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Некрасов: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 После знакомства с редактором «Отечественных записок» и самым влиятельным критиком своего века Н.А. Некрасову пришла идея бесплатно собирать у известных литераторов по одному произведению, а затем издавать литературные альманахи. Корифеи того времени неохотно шли на контакт или отделывались не самыми лучшими произведениями.                  Но, к примеру, в одном из таких сборников начинающий писатель Достоевский опубликовал свою повесть «Бедные люди».  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Дальше все развивалось стремительно: Белинский захотел поправить дела и стал собирать произведения для своего альманаха «Левиафан»; Некрасов пообещал помочь ему, а сам стал перекупать за его спиной авторские права у  присылавших материалы; предложил Белинскому учредить собственный новый журнал; нашел спонсора и взял в долю писателя Панаева; Николай I не разрешил открыть журнал (мотивируя это тем, что и «без того в России много пишут»); Некрасов арендовал пушкинский «Современник» и решил его возродить. «Случается писать без отдыха более суток, и как только паралич не хватил правую руку», — жаловался Некрасов.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Очень скоро «Современник» стал необыкновенно популярен из-за невысокой суммы подписки и бесплатных бонусов для читателей в каждом журнале. Например, к одному из номеров прилагалась книжечка «Кто виноват?» А.И. Герцена. Но главное, в «Современнике» начинает печататься сам Белинский,           а вслед за ним и все известные литераторы.</a:t>
            </a:r>
          </a:p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</a:rPr>
              <a:t>«О, у этого человека непременно будет капитал — теперь-то я знаю, как это делается. Он начал с меня, но то ли еще будет!» — негодовал вначале Белинский. А затем признал, что Некрасов создал лучший отечественный журнал, спас его от провального «Левиафана» и, вообще, — победителей                   не судят. 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0878" y="862170"/>
            <a:ext cx="7733122" cy="575106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Самые известные произведения: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 Поэмы «Кому на Руси жить хорошо», «Мороз, Красный нос» и «Русские женщины».</a:t>
            </a:r>
          </a:p>
          <a:p>
            <a:pPr algn="l"/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Главные герои произведений Некрасова: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 Бурлаки, путники, безлошадные крестьяне, овдовевшие крестьянки, ямщики, коробейники, сироты, рекруты.</a:t>
            </a:r>
          </a:p>
          <a:p>
            <a:pPr algn="l"/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Что писал Некрасов: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 Поэмы, романы, сказки, стихи, элегии и думы.  </a:t>
            </a:r>
            <a:br>
              <a:rPr lang="ru-RU" sz="6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Хвалебная ода генералу: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 В 1866 году, пытаясь спасти «Современник» от закрытия, Некрасов пишет и затем читает на обеде в Английском клубе хвалебную оду «Муравьеву-вешателю» — так называли генерала М.Н. Муравьева-Виленского, который подавил польское восстание в 1863 году, а в 1866-м был назначен председатель комиссии по делу о покушении Дмитрия Каракозова на жизнь императора Александра II.</a:t>
            </a:r>
          </a:p>
          <a:p>
            <a:pPr algn="l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А.И. Герцен назвал появление подобных хвалебных стихов и высказываний «патриотическим сифилисом», репутация Некрасова в глазах либеральной общественности была испорчена.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588654" y="369454"/>
            <a:ext cx="7084005" cy="6488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Как читал Некрасов: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 «…Голос у него был всегда слабый, и он читал очень тихо, но потом разошелся. Некрасов имел вид болезненный и казался на вид гораздо старее своих лет; манеры у него были оригинальные: он сильно прижимал локти к бокам, горбился, а когда читал, то часто машинально приподнимал руку к едва пробивавшимся усам и, не дотрагиваясь до них, опять опускал. Этот машинальный жест так и остался у него, когда он читал свои стихи»                                     (из воспоминаний </a:t>
            </a:r>
            <a:r>
              <a:rPr lang="ru-RU" sz="26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Авдотьи Панаевой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l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Поэтический стиль: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 Правда, простота, конкретность, лирическая взволнованность, искренность, душевное напряжение. Особая музыкальность, образность, напевность, народно-поэтическое начало, публицистическая заостренность, глубокая эмоциональность.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Простая лексика, просторечия. Любимые стихотворные размеры  дактиль, амфибрахий и анапест.</a:t>
            </a:r>
          </a:p>
          <a:p>
            <a:pPr algn="l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Как критиковали творчество Некрасова: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 Белинский высказывался в адрес его гражданской поэзии так: «Что за талант у этого человека! И что за топор его талант!»                               И посоветовал Некрасову не писать прозу, практически запретил.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Тургенев говорил, что в его стихах «поэзия и не ночевала»,                  а его Муза — вечно несчастная крестьянка, скорбная и нелепая. Читатели же любили произведения Некрасова и считали его «выше Пушкина».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897835" y="267855"/>
            <a:ext cx="6987547" cy="659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Некрасов любил играть в карты с самого детства, причем ему всегда везло. Как-то раз после очередной победы Некрасова в доме у Панаевых Белинский очень разозлился и сказал: «С вами, батенька, играть опасно, без сапог нас оставите!»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Проигрывать Некрасов тоже умел, но чаще всего делал это специально. Например, однажды он «проиграл» министру двора графу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Адлербергу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Кодекс игры Николая Некрасова: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— никогда не испытывать судьбу,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— если в одной игре не везет, нужно переходить на другую,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— расчетливого, умного игрока надо брать измором,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— перед игрой надо посмотреть партнеру в глаза: если он взгляда не выдержит, игра ваша, но если выдержит, то больше тысячи не ставить,</a:t>
            </a:r>
          </a:p>
          <a:p>
            <a:pPr algn="l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— играть только на деньги, которые отложены заранее, именно для игры.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17965" y="193964"/>
            <a:ext cx="7204362" cy="6557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Женщины Некрасова: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Еще до отъезда в Петербург молодой Некрасов крутил романы с горничными в доме отца, затем пользовался услугами недорогих проституток. В 22 года он познакомился с женой писателя и критика Ивана Панаева — Авдотьей. Она была красивой девушкой, писательницей и мемуаристкой, и за ее внимание боролись многие знаменитые и не очень литераторы XIX века. Например, Герцен, Гончаров, молодой Достоевский. Авдотья всех отвергала, но в итоге выбрала Некрасова. Это был один из громких романов в среде русских литераторов того времени, который длился 20 лет. Они жили в гражданском браке, часто ссорились (Некрасов был очень ревнивым), скандалили и быстро мирились. Иван Панаев, которому жена давно была неинтересна, не мешал их союзу. Авдотья стала Музой поэта, а 12 строчек стихотворения «Мы с тобой бестолковые люди» вполне могут считаться кратким гидом по их отношениям.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Вместе они написали романы «Мертвое озеро» и «Три страны света».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71" y="180398"/>
            <a:ext cx="577059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40866" y="5033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Н.Г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Сверчков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Амазонка (А.Я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Панаева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) на лошади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орлово-ростопчинской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породы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810327" y="424873"/>
            <a:ext cx="7167417" cy="6354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После разрыва с Авдотьей Панаевой (скандалы, измены, смерть общего ребенка), Некрасов некоторые время встречался с французской актрисой Селиной Лефрен. Она плохо говорила по-русски и была не очень красивой, зато умела играть на рояле, пела и остроумно шутила. Некрасов ее содержал, а всем его знакомым она очень нравилась. В 1867 году они поехали вместе в Париж, но Некрасов вернулся оттуда один — Лефрен бросила его.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Единственной законной женой Некрасова была простолюдинка Фекла Викторова. Они встретились, когда поэту было 48, а ей — 23. Он называл ее Зинаидой Николаевной, потому что ему не нравилось имя Фекла. Последние годы Некрасов тяжело болел, и Зинаида самоотверженно ухаживала за ним. Незадолго до смерти поэта они обвенчались. После смерти мужа Зинаида Николаевна отдала свою долю наследства родственникам Некрасова и остаток жизни провела в одиночестве в родном Саратове.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умер Некрасов: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В 1875 году ему поставили диагноз рак кишечника, после чего он прожил всего три года. На похороны Некрасова пришло много знаменитых людей и простых читателей, которые его очень любили. Федор Достоевский сказал речь, в которой поставил Некрасова на третье место среди поэтов после Пушкина и Лермонтова. Но читатели не согласились с этим заявлением и кричали, что Некрасов — номер один.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81" y="229184"/>
            <a:ext cx="4509732" cy="473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2379" y="4967926"/>
            <a:ext cx="7541444" cy="27699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Н. А. 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rriweather"/>
              </a:rPr>
              <a:t>Некрасов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период 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rriweather"/>
              </a:rPr>
              <a:t>«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Последних песен» — картина русского художника Ивана 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rriweather"/>
              </a:rPr>
              <a:t>Крамского</a:t>
            </a: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написанная в 1877–1878 гг.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16821" y="1921163"/>
            <a:ext cx="6923202" cy="391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Именем Некрасова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в нашей стране названы многие библиотеки и другие культурные и образовательные учреждения, улицы во многих городах России и других стран. Музеи Некрасова открыты в Санкт-Петербурге, в городе Чудово Новгородской области и в усадьбе Карабиха.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09" y="1098622"/>
            <a:ext cx="6096000" cy="351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4140" y="5172425"/>
            <a:ext cx="558332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400" b="0" i="1" strike="noStrike" cap="none" normalizeH="0" baseline="0" dirty="0" smtClean="0">
                <a:ln>
                  <a:noFill/>
                </a:ln>
                <a:solidFill>
                  <a:srgbClr val="40677E"/>
                </a:solidFill>
                <a:effectLst/>
                <a:latin typeface="Merriweather"/>
              </a:rPr>
              <a:t>Дом-музей Н.А. Некрасова в г. Чудово Новгородской области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79984" y="342900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2019" y="474345"/>
            <a:ext cx="713809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Повседневный быт городских низов, крестьянские будни, женская доля, несправедливость мироустройства и боль «маленького человека». Автор знаменитых поэм «Коробейники», «Мороз, Красный нос» и «Русские женщины» Николай Алексеевич Некрасов в большинстве своих поэтических произведений  размышлял и рассказывал не о тех, «кому на Руси жить хорошо».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Таким мы его представляем, знаем, помним, но часто, еще со школьных лет, не любим и не понимаем, за что его ценить.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Отказ от военной карьеры вопреки воле отца, нищенская, а затем богемная жизнь в Петербурге, многолетняя связь с женой известного литератора и венчание с женщиной «из народа», бесконечные победы за карточным столом, репутация жесткого предпринимателя, «литературного кулака», любовь к охоте и женщинам. Об этом мы не знаем ничего или почти ничего.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Да, Некрасов писал о народных горестях, причем так, что никто не сомневался в его искренности и достоверности. Но при этом любил роскошь, покупал недвижимость и ездил за границу, лечился у лучших врачей и обыгрывал в карты друзей-поэтов и писателей, приговаривая: «У картишек нет братишек».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5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ика\Desktop\Некрасов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"/>
            <a:ext cx="2857500" cy="425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Евгения\Downloads\01_h8QhN7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90256"/>
            <a:ext cx="62865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894787" y="350982"/>
            <a:ext cx="7064486" cy="6507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Известный литературовед Михаил Макеев написал о знаменитом поэте, публицисте, издателе и редакторе журналов «Современник»    и «Отечественные записки» книгу, которая разрушает дореволюционные и советские каноны жизнеописания Некрасова.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«Некрасов предстает в книге Макеева не как расколотый надвое поэт народного горя                              и предприниматель-«капиталист», но как цельная личность, в восприятии которой не существовало конфликта между законным зарабатыванием денег и воспеванием тягот простонародья...Читатель постепенно понимает, что Некрасов, бросивший гимназию и не получивший никакого серьезного образования,                   с юношества был удивительно предприимчивым человеком, способным быстро принимать оптимальные решения, впитывать прогрессивные идеи, моделировать поведение, развиваться                      и преодолевать трудности», — 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пишет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историк литературы Алексей Вдовин о новой книге, которую он называет «биографией предпринимателя и поэта в одном лице».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4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508" y="166255"/>
            <a:ext cx="743065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1920-е годы Корней Чуковский, изучавший творчество Некрасова,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составил и распространил среди писателей 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«анкету о Некрасове»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Известные поэты и писатели — Александр Блок, Максимилиан Волошин, Анна Ахматова, Зинаида Гиппиус, Николай Гумилев, Евгений Замятин, Владимир Маковский и другие — ответили на 10 вопросов: какие стихи Некрасова они считают лучшими, повлиял ли Некрасов на их собственное творчество, считают ли они его безнравственным человеком и т. д.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20-е годы Корней Чуковский составил и распространил среди писателей новую «анкету о Некрасове».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Ему ответили Н. Асеев, А. Ахматова, А. Блок, М. Волошин, М. Герасимов, З. Гиппиус, М. Горький, С. Городецкий, Н. Гумилев, Е. Замятин,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Вяч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Иванов. В. Кириллов, А.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Крайский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М. Кузьмин, В. Маяковский, Д. Мережковский, Б. Пильняк, И. Репин, И. Садофьев, Ф. Сологуб и Н. Тихонов.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И, наконец, в 1986 году библиотека имени Н.А. Некрасова распространила новую анкету о Некрасове, которую составил В.Н.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Леонович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Свои ответы прислали: Л. Аннинский, В. Берестов, С. Бирюков, Е. Благинина, К. Ваншенкин, Л.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Вышеславский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А.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Гелескул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Ю.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Карабчиевский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В. Корнилов, М. Кудимова, А. Кушнер, В. Лакшин, С. Липкин, Ю.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Мориц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Л. Озеров, Б. Окуджава, Л. Пантелеев, И. Петрова, И. Роднянская, Н. Рябинина, Д. Самойлов, Б.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Сарнов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Б. Чичибабин, А. Чудаков, А.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Юдахин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Следуя традиции, заведенной Корнеем Чуковским в 1920-е годы, вместе с поэтом Сергеем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Нещеретовым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и журналистом Константином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Воровичем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Некрасове собрали ответы 28 современных поэтов, писателей и филологов, от Владимира Аристова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Мариэтты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Чудаковой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на 10 вопросов о Некрасове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6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5164" y="1182231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Имя: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Некрасов Николай Алексеевич.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Родился: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10 декабря (28 ноября по старому стилю) 1821, г. Немиров (Украина).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Умер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8 января 1878 (27 декабря 1877 по старому стилю), г. Санкт-Петербург.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Знак зодиака: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Стрелец.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Семья: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Был третьим ребенком в многодетной семье дворян.  У него было три брата (Андрей (1820), Константин (1824), Федор (1827)) и две сестры (Елизавета (1821), Анна (1823)).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182" y="475357"/>
            <a:ext cx="6858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Отец — Алексей Сергеевич Некрасов (1788–1862) был из обедневшего дворянского рода, малограмотный армейский офицер, картежник, заядлый охотник. Учил сына стрелять глухарей, вальдшнепов и травить волков. Отец хотел сделать его физически выносливым человеком, поэтому заставлял по 10 часов находиться под дождем или снегом.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Мать — Елена Андреевна Закревская (1803–1841) была известна своим прекрасным образованием, добродетельным характером, хорошими вокальными данными и знанием иностранных языков. Елена Андреевна приучила сына к чтению, старалась сделать его интеллектуальным человеком. В доме была большая библиотека, чтение вслух было хорошей традицией в семье. Некрасов посвятил матери много стихотворений, поэмы («Мать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Рыцарь на час»), во многих женских персонажах его произведений можно заметить элементы образа его матери и ее непростой судьбы.</a:t>
            </a:r>
          </a:p>
          <a:p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Закончил 4 класса Ярославской гимназии. Учился плохо, часто сбегал с уроков, писал сатирические стихи о наставниках. Отец мечтал о военной карьере сына, но тот вместо поступления в кадетский корпус стал вольнослушателем философского факультета в Петербургском университете. Отец лишил его финансовой поддержки, Некрасов практически ночевал на улицах и голодал.</a:t>
            </a:r>
          </a:p>
          <a:p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Как зарабатывал Некрасов в трудные времена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Составлял письма и прошения для крестьян. Затем для разных заказчиков стал писать заметки, рекламные объявления,  стихотворные сказки, азбуки, фельетоны, водевили, театральные обозрения. Параллельно работал над стихами, прозой, критикой и публицистикой.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618" y="122627"/>
            <a:ext cx="6257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Современники: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Федор Достоевский, Федор Тютчев, Виссарион Белинский, Николай Чернышевский, Николай Добролюбов, Лев Толстой, Владимир Соллогуб, Иван Тургенев, Афанасий Фет.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68" y="1599954"/>
            <a:ext cx="5220972" cy="38393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8054" y="57162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Фото: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Группа писателей журнала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«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Современник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»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Merriweather"/>
              </a:rPr>
              <a:t>: И.С. Тургенев, В.А. Соллогуб, Л.Н. Толстой, Н.А. Некрасов, Д.В. Григорович, И.И. Панаев.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3735" y="656243"/>
            <a:ext cx="65940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Первое печатное произведение: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Стихотворение «Мысль» в журнале «Сын Отечества» № 5 за 1838 г.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Первая критика: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Сборник юношеских стихов «Мечты и звуки» Некрасов напечатал в 19 лет, спустя два года после публикации «Мысли». Показал его В.А. Жуковскому, тот сказал: «Если хотите печататься, то издавайтесь без имени, впоследствии вы напишете лучше». Некоторое время он подписывался «Н.Н.».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Белинский сборник разгромил, читатели тоже были не в восторге от книги и не покупали ее. Спустя несколько лет Некрасов выкупил оставшийся тираж и уничтожил его.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611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Merriweather</vt:lpstr>
      <vt:lpstr>Roboto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И.В. Жданова</cp:lastModifiedBy>
  <cp:revision>110</cp:revision>
  <dcterms:created xsi:type="dcterms:W3CDTF">2016-11-18T14:12:19Z</dcterms:created>
  <dcterms:modified xsi:type="dcterms:W3CDTF">2021-12-10T14:46:26Z</dcterms:modified>
</cp:coreProperties>
</file>