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70" r:id="rId5"/>
    <p:sldId id="271" r:id="rId6"/>
    <p:sldId id="272" r:id="rId7"/>
    <p:sldId id="260" r:id="rId8"/>
    <p:sldId id="274" r:id="rId9"/>
    <p:sldId id="275" r:id="rId10"/>
    <p:sldId id="273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>
      <p:ext uri="{19B8F6BF-5375-455C-9EA6-DF929625EA0E}">
        <p15:presenceInfo xmlns="" xmlns:p15="http://schemas.microsoft.com/office/powerpoint/2012/main" userId="Vladi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252C"/>
    <a:srgbClr val="FF8989"/>
    <a:srgbClr val="FF65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7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9CECD-8AF6-415C-B64A-D5B234B0DBF3}" type="doc">
      <dgm:prSet loTypeId="urn:microsoft.com/office/officeart/2005/8/layout/list1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C9704799-C811-4A60-99A0-94B52F4579D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Подготовка уведомлений в течении 5 дней с даты заседания ГАК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275A4A-8A25-4763-A735-3B202253EF70}" type="parTrans" cxnId="{2C5D31B2-FCB8-4EE3-95F9-5DBE2187CA46}">
      <dgm:prSet/>
      <dgm:spPr/>
      <dgm:t>
        <a:bodyPr/>
        <a:lstStyle/>
        <a:p>
          <a:endParaRPr lang="ru-RU"/>
        </a:p>
      </dgm:t>
    </dgm:pt>
    <dgm:pt modelId="{0C31C58E-CB13-4D56-9732-8559F4ACDC51}" type="sibTrans" cxnId="{2C5D31B2-FCB8-4EE3-95F9-5DBE2187CA46}">
      <dgm:prSet/>
      <dgm:spPr/>
      <dgm:t>
        <a:bodyPr/>
        <a:lstStyle/>
        <a:p>
          <a:endParaRPr lang="ru-RU"/>
        </a:p>
      </dgm:t>
    </dgm:pt>
    <dgm:pt modelId="{2E1EBDF0-A6A4-489A-AE50-86EB787C451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Рассылка уведомлений в течении 3 дней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09BEF1-75A7-4EF6-A222-9AA683983A3D}" type="parTrans" cxnId="{DCEC8351-CFFA-4A38-AA5F-AB2A35086ABD}">
      <dgm:prSet/>
      <dgm:spPr/>
      <dgm:t>
        <a:bodyPr/>
        <a:lstStyle/>
        <a:p>
          <a:endParaRPr lang="ru-RU"/>
        </a:p>
      </dgm:t>
    </dgm:pt>
    <dgm:pt modelId="{888FB6A1-FBA4-425F-AFE0-C32F40541234}" type="sibTrans" cxnId="{DCEC8351-CFFA-4A38-AA5F-AB2A35086ABD}">
      <dgm:prSet/>
      <dgm:spPr/>
      <dgm:t>
        <a:bodyPr/>
        <a:lstStyle/>
        <a:p>
          <a:endParaRPr lang="ru-RU"/>
        </a:p>
      </dgm:t>
    </dgm:pt>
    <dgm:pt modelId="{4395031A-7F05-4B30-A5B5-9CE77C885D7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Ознакомление со сроками проведения    процедуры аттестации в течении 3 дней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6555B8F-E15F-4BBC-BE2D-021A3A0659E8}" type="parTrans" cxnId="{D770F1B1-3A47-4682-AB0F-90A93E2CB48E}">
      <dgm:prSet/>
      <dgm:spPr/>
      <dgm:t>
        <a:bodyPr/>
        <a:lstStyle/>
        <a:p>
          <a:endParaRPr lang="ru-RU"/>
        </a:p>
      </dgm:t>
    </dgm:pt>
    <dgm:pt modelId="{0C59450C-2D3F-4188-B208-3B312B9B72C1}" type="sibTrans" cxnId="{D770F1B1-3A47-4682-AB0F-90A93E2CB48E}">
      <dgm:prSet/>
      <dgm:spPr/>
      <dgm:t>
        <a:bodyPr/>
        <a:lstStyle/>
        <a:p>
          <a:endParaRPr lang="ru-RU"/>
        </a:p>
      </dgm:t>
    </dgm:pt>
    <dgm:pt modelId="{5A5E252E-0B68-4C80-AC5B-2B9F60E5D46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Обратная связь в течении 3 дней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2D64CB7-A6A2-4614-8F5F-4BDF9E881662}" type="parTrans" cxnId="{E155220C-6C84-42F1-A88C-E1FBEC7037C9}">
      <dgm:prSet/>
      <dgm:spPr/>
      <dgm:t>
        <a:bodyPr/>
        <a:lstStyle/>
        <a:p>
          <a:endParaRPr lang="ru-RU"/>
        </a:p>
      </dgm:t>
    </dgm:pt>
    <dgm:pt modelId="{AF51FEDA-0D06-4349-984C-C5173CBE850C}" type="sibTrans" cxnId="{E155220C-6C84-42F1-A88C-E1FBEC7037C9}">
      <dgm:prSet/>
      <dgm:spPr/>
      <dgm:t>
        <a:bodyPr/>
        <a:lstStyle/>
        <a:p>
          <a:endParaRPr lang="ru-RU"/>
        </a:p>
      </dgm:t>
    </dgm:pt>
    <dgm:pt modelId="{DA79FED2-0B57-4FCC-B5F6-42911F72B968}" type="pres">
      <dgm:prSet presAssocID="{4C99CECD-8AF6-415C-B64A-D5B234B0DB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E313B-6C3C-4F31-946C-351371A4DC37}" type="pres">
      <dgm:prSet presAssocID="{C9704799-C811-4A60-99A0-94B52F4579D7}" presName="parentLin" presStyleCnt="0"/>
      <dgm:spPr/>
      <dgm:t>
        <a:bodyPr/>
        <a:lstStyle/>
        <a:p>
          <a:endParaRPr lang="ru-RU"/>
        </a:p>
      </dgm:t>
    </dgm:pt>
    <dgm:pt modelId="{4F54BF1D-61A7-4A89-87DD-3782C97650FA}" type="pres">
      <dgm:prSet presAssocID="{C9704799-C811-4A60-99A0-94B52F4579D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029DCB-A656-47F8-A990-B96A7289D4B8}" type="pres">
      <dgm:prSet presAssocID="{C9704799-C811-4A60-99A0-94B52F4579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B6C4C-03A0-42E7-AD93-29A3591AC6E0}" type="pres">
      <dgm:prSet presAssocID="{C9704799-C811-4A60-99A0-94B52F4579D7}" presName="negativeSpace" presStyleCnt="0"/>
      <dgm:spPr/>
      <dgm:t>
        <a:bodyPr/>
        <a:lstStyle/>
        <a:p>
          <a:endParaRPr lang="ru-RU"/>
        </a:p>
      </dgm:t>
    </dgm:pt>
    <dgm:pt modelId="{D5C65638-4BAD-4515-8E57-E4CDE62EF2D2}" type="pres">
      <dgm:prSet presAssocID="{C9704799-C811-4A60-99A0-94B52F4579D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4ED16-82CE-4C95-9745-354663BC864D}" type="pres">
      <dgm:prSet presAssocID="{0C31C58E-CB13-4D56-9732-8559F4ACDC51}" presName="spaceBetweenRectangles" presStyleCnt="0"/>
      <dgm:spPr/>
      <dgm:t>
        <a:bodyPr/>
        <a:lstStyle/>
        <a:p>
          <a:endParaRPr lang="ru-RU"/>
        </a:p>
      </dgm:t>
    </dgm:pt>
    <dgm:pt modelId="{4047B75E-8311-4F08-895C-A23514896C38}" type="pres">
      <dgm:prSet presAssocID="{2E1EBDF0-A6A4-489A-AE50-86EB787C4512}" presName="parentLin" presStyleCnt="0"/>
      <dgm:spPr/>
      <dgm:t>
        <a:bodyPr/>
        <a:lstStyle/>
        <a:p>
          <a:endParaRPr lang="ru-RU"/>
        </a:p>
      </dgm:t>
    </dgm:pt>
    <dgm:pt modelId="{47E30772-710B-4137-BC7D-20485A9951CF}" type="pres">
      <dgm:prSet presAssocID="{2E1EBDF0-A6A4-489A-AE50-86EB787C451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6D8B625-2D1F-493A-962E-4AB9B3FC3B03}" type="pres">
      <dgm:prSet presAssocID="{2E1EBDF0-A6A4-489A-AE50-86EB787C45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91ABE-1DA0-4703-91FF-AC96FD4ED245}" type="pres">
      <dgm:prSet presAssocID="{2E1EBDF0-A6A4-489A-AE50-86EB787C4512}" presName="negativeSpace" presStyleCnt="0"/>
      <dgm:spPr/>
      <dgm:t>
        <a:bodyPr/>
        <a:lstStyle/>
        <a:p>
          <a:endParaRPr lang="ru-RU"/>
        </a:p>
      </dgm:t>
    </dgm:pt>
    <dgm:pt modelId="{A2DAD1D0-86AF-42B2-973B-FE08A8D6C140}" type="pres">
      <dgm:prSet presAssocID="{2E1EBDF0-A6A4-489A-AE50-86EB787C4512}" presName="childText" presStyleLbl="conFgAcc1" presStyleIdx="1" presStyleCnt="4" custLinFactNeighborX="-592" custLinFactNeighborY="1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CE0FE-7502-4804-9AFA-08D41B254718}" type="pres">
      <dgm:prSet presAssocID="{888FB6A1-FBA4-425F-AFE0-C32F40541234}" presName="spaceBetweenRectangles" presStyleCnt="0"/>
      <dgm:spPr/>
      <dgm:t>
        <a:bodyPr/>
        <a:lstStyle/>
        <a:p>
          <a:endParaRPr lang="ru-RU"/>
        </a:p>
      </dgm:t>
    </dgm:pt>
    <dgm:pt modelId="{A2E923B8-F688-49C4-A9B4-E0A943AB20C1}" type="pres">
      <dgm:prSet presAssocID="{4395031A-7F05-4B30-A5B5-9CE77C885D7C}" presName="parentLin" presStyleCnt="0"/>
      <dgm:spPr/>
      <dgm:t>
        <a:bodyPr/>
        <a:lstStyle/>
        <a:p>
          <a:endParaRPr lang="ru-RU"/>
        </a:p>
      </dgm:t>
    </dgm:pt>
    <dgm:pt modelId="{0200F356-B285-4CBA-85CD-5F21CC314974}" type="pres">
      <dgm:prSet presAssocID="{4395031A-7F05-4B30-A5B5-9CE77C885D7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448703B-40E4-4E11-B035-B775CDCDE86D}" type="pres">
      <dgm:prSet presAssocID="{4395031A-7F05-4B30-A5B5-9CE77C885D7C}" presName="parentText" presStyleLbl="node1" presStyleIdx="2" presStyleCnt="4" custScaleY="132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CE4C-6C93-491E-BB90-CB3ED9FC33F5}" type="pres">
      <dgm:prSet presAssocID="{4395031A-7F05-4B30-A5B5-9CE77C885D7C}" presName="negativeSpace" presStyleCnt="0"/>
      <dgm:spPr/>
      <dgm:t>
        <a:bodyPr/>
        <a:lstStyle/>
        <a:p>
          <a:endParaRPr lang="ru-RU"/>
        </a:p>
      </dgm:t>
    </dgm:pt>
    <dgm:pt modelId="{9F88311B-0AA3-486F-A3AD-75BF69F8D255}" type="pres">
      <dgm:prSet presAssocID="{4395031A-7F05-4B30-A5B5-9CE77C885D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1C823-8187-4AAF-978A-B1C622105948}" type="pres">
      <dgm:prSet presAssocID="{0C59450C-2D3F-4188-B208-3B312B9B72C1}" presName="spaceBetweenRectangles" presStyleCnt="0"/>
      <dgm:spPr/>
      <dgm:t>
        <a:bodyPr/>
        <a:lstStyle/>
        <a:p>
          <a:endParaRPr lang="ru-RU"/>
        </a:p>
      </dgm:t>
    </dgm:pt>
    <dgm:pt modelId="{65EB5C64-2C54-4402-A413-17443F546092}" type="pres">
      <dgm:prSet presAssocID="{5A5E252E-0B68-4C80-AC5B-2B9F60E5D46D}" presName="parentLin" presStyleCnt="0"/>
      <dgm:spPr/>
      <dgm:t>
        <a:bodyPr/>
        <a:lstStyle/>
        <a:p>
          <a:endParaRPr lang="ru-RU"/>
        </a:p>
      </dgm:t>
    </dgm:pt>
    <dgm:pt modelId="{AA278078-DB58-482C-8F41-4A4C54886331}" type="pres">
      <dgm:prSet presAssocID="{5A5E252E-0B68-4C80-AC5B-2B9F60E5D46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BD99F59-B55B-4188-AE09-502752C76761}" type="pres">
      <dgm:prSet presAssocID="{5A5E252E-0B68-4C80-AC5B-2B9F60E5D4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C5152-C45E-4523-8331-66C01F16366D}" type="pres">
      <dgm:prSet presAssocID="{5A5E252E-0B68-4C80-AC5B-2B9F60E5D46D}" presName="negativeSpace" presStyleCnt="0"/>
      <dgm:spPr/>
      <dgm:t>
        <a:bodyPr/>
        <a:lstStyle/>
        <a:p>
          <a:endParaRPr lang="ru-RU"/>
        </a:p>
      </dgm:t>
    </dgm:pt>
    <dgm:pt modelId="{44D6D715-E673-4FCD-A2A3-AFD26CACEFE7}" type="pres">
      <dgm:prSet presAssocID="{5A5E252E-0B68-4C80-AC5B-2B9F60E5D46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39ECE-3877-463C-8BC5-6C9233E39381}" type="presOf" srcId="{2E1EBDF0-A6A4-489A-AE50-86EB787C4512}" destId="{C6D8B625-2D1F-493A-962E-4AB9B3FC3B03}" srcOrd="1" destOrd="0" presId="urn:microsoft.com/office/officeart/2005/8/layout/list1"/>
    <dgm:cxn modelId="{D770F1B1-3A47-4682-AB0F-90A93E2CB48E}" srcId="{4C99CECD-8AF6-415C-B64A-D5B234B0DBF3}" destId="{4395031A-7F05-4B30-A5B5-9CE77C885D7C}" srcOrd="2" destOrd="0" parTransId="{B6555B8F-E15F-4BBC-BE2D-021A3A0659E8}" sibTransId="{0C59450C-2D3F-4188-B208-3B312B9B72C1}"/>
    <dgm:cxn modelId="{2C5D31B2-FCB8-4EE3-95F9-5DBE2187CA46}" srcId="{4C99CECD-8AF6-415C-B64A-D5B234B0DBF3}" destId="{C9704799-C811-4A60-99A0-94B52F4579D7}" srcOrd="0" destOrd="0" parTransId="{BF275A4A-8A25-4763-A735-3B202253EF70}" sibTransId="{0C31C58E-CB13-4D56-9732-8559F4ACDC51}"/>
    <dgm:cxn modelId="{F39239B7-43E4-420B-AB61-3DD374D37AC9}" type="presOf" srcId="{C9704799-C811-4A60-99A0-94B52F4579D7}" destId="{4F54BF1D-61A7-4A89-87DD-3782C97650FA}" srcOrd="0" destOrd="0" presId="urn:microsoft.com/office/officeart/2005/8/layout/list1"/>
    <dgm:cxn modelId="{DCEC8351-CFFA-4A38-AA5F-AB2A35086ABD}" srcId="{4C99CECD-8AF6-415C-B64A-D5B234B0DBF3}" destId="{2E1EBDF0-A6A4-489A-AE50-86EB787C4512}" srcOrd="1" destOrd="0" parTransId="{2009BEF1-75A7-4EF6-A222-9AA683983A3D}" sibTransId="{888FB6A1-FBA4-425F-AFE0-C32F40541234}"/>
    <dgm:cxn modelId="{67388F72-1E4D-49A4-8EC3-31846C57E41F}" type="presOf" srcId="{5A5E252E-0B68-4C80-AC5B-2B9F60E5D46D}" destId="{AA278078-DB58-482C-8F41-4A4C54886331}" srcOrd="0" destOrd="0" presId="urn:microsoft.com/office/officeart/2005/8/layout/list1"/>
    <dgm:cxn modelId="{962A2632-9A14-4388-A8AB-202FF073104A}" type="presOf" srcId="{4C99CECD-8AF6-415C-B64A-D5B234B0DBF3}" destId="{DA79FED2-0B57-4FCC-B5F6-42911F72B968}" srcOrd="0" destOrd="0" presId="urn:microsoft.com/office/officeart/2005/8/layout/list1"/>
    <dgm:cxn modelId="{18CDD5AF-E1E0-4A3B-A31A-33962079D7F8}" type="presOf" srcId="{2E1EBDF0-A6A4-489A-AE50-86EB787C4512}" destId="{47E30772-710B-4137-BC7D-20485A9951CF}" srcOrd="0" destOrd="0" presId="urn:microsoft.com/office/officeart/2005/8/layout/list1"/>
    <dgm:cxn modelId="{899D11FA-4217-4843-A90E-124055B51CCF}" type="presOf" srcId="{5A5E252E-0B68-4C80-AC5B-2B9F60E5D46D}" destId="{1BD99F59-B55B-4188-AE09-502752C76761}" srcOrd="1" destOrd="0" presId="urn:microsoft.com/office/officeart/2005/8/layout/list1"/>
    <dgm:cxn modelId="{6BF73569-02D9-44C3-9C0E-BB53BC3D0DF4}" type="presOf" srcId="{C9704799-C811-4A60-99A0-94B52F4579D7}" destId="{88029DCB-A656-47F8-A990-B96A7289D4B8}" srcOrd="1" destOrd="0" presId="urn:microsoft.com/office/officeart/2005/8/layout/list1"/>
    <dgm:cxn modelId="{E155220C-6C84-42F1-A88C-E1FBEC7037C9}" srcId="{4C99CECD-8AF6-415C-B64A-D5B234B0DBF3}" destId="{5A5E252E-0B68-4C80-AC5B-2B9F60E5D46D}" srcOrd="3" destOrd="0" parTransId="{92D64CB7-A6A2-4614-8F5F-4BDF9E881662}" sibTransId="{AF51FEDA-0D06-4349-984C-C5173CBE850C}"/>
    <dgm:cxn modelId="{18BFB4C0-5466-4AB3-A6DF-D968613C585D}" type="presOf" srcId="{4395031A-7F05-4B30-A5B5-9CE77C885D7C}" destId="{3448703B-40E4-4E11-B035-B775CDCDE86D}" srcOrd="1" destOrd="0" presId="urn:microsoft.com/office/officeart/2005/8/layout/list1"/>
    <dgm:cxn modelId="{95921CEE-3480-435F-BF85-3D602C0F7F42}" type="presOf" srcId="{4395031A-7F05-4B30-A5B5-9CE77C885D7C}" destId="{0200F356-B285-4CBA-85CD-5F21CC314974}" srcOrd="0" destOrd="0" presId="urn:microsoft.com/office/officeart/2005/8/layout/list1"/>
    <dgm:cxn modelId="{2962627A-F705-496B-95A9-4BF8653C7F3D}" type="presParOf" srcId="{DA79FED2-0B57-4FCC-B5F6-42911F72B968}" destId="{2D2E313B-6C3C-4F31-946C-351371A4DC37}" srcOrd="0" destOrd="0" presId="urn:microsoft.com/office/officeart/2005/8/layout/list1"/>
    <dgm:cxn modelId="{94C81A14-89A1-4212-B468-F90F71552D89}" type="presParOf" srcId="{2D2E313B-6C3C-4F31-946C-351371A4DC37}" destId="{4F54BF1D-61A7-4A89-87DD-3782C97650FA}" srcOrd="0" destOrd="0" presId="urn:microsoft.com/office/officeart/2005/8/layout/list1"/>
    <dgm:cxn modelId="{120FAAB8-992F-46BC-9243-84FA03055BFD}" type="presParOf" srcId="{2D2E313B-6C3C-4F31-946C-351371A4DC37}" destId="{88029DCB-A656-47F8-A990-B96A7289D4B8}" srcOrd="1" destOrd="0" presId="urn:microsoft.com/office/officeart/2005/8/layout/list1"/>
    <dgm:cxn modelId="{047D40E7-4CC6-40B0-AF01-8BB210FB7D98}" type="presParOf" srcId="{DA79FED2-0B57-4FCC-B5F6-42911F72B968}" destId="{91BB6C4C-03A0-42E7-AD93-29A3591AC6E0}" srcOrd="1" destOrd="0" presId="urn:microsoft.com/office/officeart/2005/8/layout/list1"/>
    <dgm:cxn modelId="{39017D41-F26A-4382-B8EF-C63B4B92DCEB}" type="presParOf" srcId="{DA79FED2-0B57-4FCC-B5F6-42911F72B968}" destId="{D5C65638-4BAD-4515-8E57-E4CDE62EF2D2}" srcOrd="2" destOrd="0" presId="urn:microsoft.com/office/officeart/2005/8/layout/list1"/>
    <dgm:cxn modelId="{7F6E3BC5-2324-4A65-9F79-842310B00EA1}" type="presParOf" srcId="{DA79FED2-0B57-4FCC-B5F6-42911F72B968}" destId="{BFB4ED16-82CE-4C95-9745-354663BC864D}" srcOrd="3" destOrd="0" presId="urn:microsoft.com/office/officeart/2005/8/layout/list1"/>
    <dgm:cxn modelId="{912FE69F-43F0-47C8-9D0C-096F375D8C7F}" type="presParOf" srcId="{DA79FED2-0B57-4FCC-B5F6-42911F72B968}" destId="{4047B75E-8311-4F08-895C-A23514896C38}" srcOrd="4" destOrd="0" presId="urn:microsoft.com/office/officeart/2005/8/layout/list1"/>
    <dgm:cxn modelId="{4BAADC52-83A5-40EF-8B44-ACF8B63C61F3}" type="presParOf" srcId="{4047B75E-8311-4F08-895C-A23514896C38}" destId="{47E30772-710B-4137-BC7D-20485A9951CF}" srcOrd="0" destOrd="0" presId="urn:microsoft.com/office/officeart/2005/8/layout/list1"/>
    <dgm:cxn modelId="{F399E7CA-52DF-4D85-90A3-3D012480A86E}" type="presParOf" srcId="{4047B75E-8311-4F08-895C-A23514896C38}" destId="{C6D8B625-2D1F-493A-962E-4AB9B3FC3B03}" srcOrd="1" destOrd="0" presId="urn:microsoft.com/office/officeart/2005/8/layout/list1"/>
    <dgm:cxn modelId="{C571E516-C066-402D-A37E-002A72DA9AFD}" type="presParOf" srcId="{DA79FED2-0B57-4FCC-B5F6-42911F72B968}" destId="{33C91ABE-1DA0-4703-91FF-AC96FD4ED245}" srcOrd="5" destOrd="0" presId="urn:microsoft.com/office/officeart/2005/8/layout/list1"/>
    <dgm:cxn modelId="{EF706EC1-E4D2-4656-95E1-1CBD68AC63CB}" type="presParOf" srcId="{DA79FED2-0B57-4FCC-B5F6-42911F72B968}" destId="{A2DAD1D0-86AF-42B2-973B-FE08A8D6C140}" srcOrd="6" destOrd="0" presId="urn:microsoft.com/office/officeart/2005/8/layout/list1"/>
    <dgm:cxn modelId="{7DF34EC1-7462-48D8-84BC-A5C4FD543D63}" type="presParOf" srcId="{DA79FED2-0B57-4FCC-B5F6-42911F72B968}" destId="{76ECE0FE-7502-4804-9AFA-08D41B254718}" srcOrd="7" destOrd="0" presId="urn:microsoft.com/office/officeart/2005/8/layout/list1"/>
    <dgm:cxn modelId="{4FBC3C31-7793-4D1A-8191-F9B6A5172DE3}" type="presParOf" srcId="{DA79FED2-0B57-4FCC-B5F6-42911F72B968}" destId="{A2E923B8-F688-49C4-A9B4-E0A943AB20C1}" srcOrd="8" destOrd="0" presId="urn:microsoft.com/office/officeart/2005/8/layout/list1"/>
    <dgm:cxn modelId="{9C328E09-F9D7-40B1-B47D-01CDDD827EF6}" type="presParOf" srcId="{A2E923B8-F688-49C4-A9B4-E0A943AB20C1}" destId="{0200F356-B285-4CBA-85CD-5F21CC314974}" srcOrd="0" destOrd="0" presId="urn:microsoft.com/office/officeart/2005/8/layout/list1"/>
    <dgm:cxn modelId="{6132D096-A6B4-4B46-B5FC-A9EFED24F3E8}" type="presParOf" srcId="{A2E923B8-F688-49C4-A9B4-E0A943AB20C1}" destId="{3448703B-40E4-4E11-B035-B775CDCDE86D}" srcOrd="1" destOrd="0" presId="urn:microsoft.com/office/officeart/2005/8/layout/list1"/>
    <dgm:cxn modelId="{722ED2AB-8F7A-4FDF-BEEF-1E4D0579C7D2}" type="presParOf" srcId="{DA79FED2-0B57-4FCC-B5F6-42911F72B968}" destId="{EC0ECE4C-6C93-491E-BB90-CB3ED9FC33F5}" srcOrd="9" destOrd="0" presId="urn:microsoft.com/office/officeart/2005/8/layout/list1"/>
    <dgm:cxn modelId="{A0246637-FC2A-4D7F-9116-498823B860F1}" type="presParOf" srcId="{DA79FED2-0B57-4FCC-B5F6-42911F72B968}" destId="{9F88311B-0AA3-486F-A3AD-75BF69F8D255}" srcOrd="10" destOrd="0" presId="urn:microsoft.com/office/officeart/2005/8/layout/list1"/>
    <dgm:cxn modelId="{3C974497-1EE7-4108-A220-F3571D0E3A6D}" type="presParOf" srcId="{DA79FED2-0B57-4FCC-B5F6-42911F72B968}" destId="{0841C823-8187-4AAF-978A-B1C622105948}" srcOrd="11" destOrd="0" presId="urn:microsoft.com/office/officeart/2005/8/layout/list1"/>
    <dgm:cxn modelId="{3FD072FB-0C9D-462E-97E8-E0B5B613968F}" type="presParOf" srcId="{DA79FED2-0B57-4FCC-B5F6-42911F72B968}" destId="{65EB5C64-2C54-4402-A413-17443F546092}" srcOrd="12" destOrd="0" presId="urn:microsoft.com/office/officeart/2005/8/layout/list1"/>
    <dgm:cxn modelId="{806D152B-E583-4447-86BE-0AD7399B3823}" type="presParOf" srcId="{65EB5C64-2C54-4402-A413-17443F546092}" destId="{AA278078-DB58-482C-8F41-4A4C54886331}" srcOrd="0" destOrd="0" presId="urn:microsoft.com/office/officeart/2005/8/layout/list1"/>
    <dgm:cxn modelId="{329C1591-6F24-4EEB-860A-2A485377B222}" type="presParOf" srcId="{65EB5C64-2C54-4402-A413-17443F546092}" destId="{1BD99F59-B55B-4188-AE09-502752C76761}" srcOrd="1" destOrd="0" presId="urn:microsoft.com/office/officeart/2005/8/layout/list1"/>
    <dgm:cxn modelId="{6383DF10-8160-4C64-8D88-4E4C34BAA3D6}" type="presParOf" srcId="{DA79FED2-0B57-4FCC-B5F6-42911F72B968}" destId="{C7CC5152-C45E-4523-8331-66C01F16366D}" srcOrd="13" destOrd="0" presId="urn:microsoft.com/office/officeart/2005/8/layout/list1"/>
    <dgm:cxn modelId="{8DD47CEB-2316-46DA-A9BC-AF23EEEC9F91}" type="presParOf" srcId="{DA79FED2-0B57-4FCC-B5F6-42911F72B968}" destId="{44D6D715-E673-4FCD-A2A3-AFD26CACEFE7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9CECD-8AF6-415C-B64A-D5B234B0DBF3}" type="doc">
      <dgm:prSet loTypeId="urn:microsoft.com/office/officeart/2005/8/layout/list1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C9704799-C811-4A60-99A0-94B52F4579D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Подача заявления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275A4A-8A25-4763-A735-3B202253EF70}" type="parTrans" cxnId="{2C5D31B2-FCB8-4EE3-95F9-5DBE2187CA46}">
      <dgm:prSet/>
      <dgm:spPr/>
      <dgm:t>
        <a:bodyPr/>
        <a:lstStyle/>
        <a:p>
          <a:endParaRPr lang="ru-RU"/>
        </a:p>
      </dgm:t>
    </dgm:pt>
    <dgm:pt modelId="{0C31C58E-CB13-4D56-9732-8559F4ACDC51}" type="sibTrans" cxnId="{2C5D31B2-FCB8-4EE3-95F9-5DBE2187CA46}">
      <dgm:prSet/>
      <dgm:spPr/>
      <dgm:t>
        <a:bodyPr/>
        <a:lstStyle/>
        <a:p>
          <a:endParaRPr lang="ru-RU"/>
        </a:p>
      </dgm:t>
    </dgm:pt>
    <dgm:pt modelId="{2E1EBDF0-A6A4-489A-AE50-86EB787C451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Упрощенный алгоритм аттестации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09BEF1-75A7-4EF6-A222-9AA683983A3D}" type="parTrans" cxnId="{DCEC8351-CFFA-4A38-AA5F-AB2A35086ABD}">
      <dgm:prSet/>
      <dgm:spPr/>
      <dgm:t>
        <a:bodyPr/>
        <a:lstStyle/>
        <a:p>
          <a:endParaRPr lang="ru-RU"/>
        </a:p>
      </dgm:t>
    </dgm:pt>
    <dgm:pt modelId="{888FB6A1-FBA4-425F-AFE0-C32F40541234}" type="sibTrans" cxnId="{DCEC8351-CFFA-4A38-AA5F-AB2A35086ABD}">
      <dgm:prSet/>
      <dgm:spPr/>
      <dgm:t>
        <a:bodyPr/>
        <a:lstStyle/>
        <a:p>
          <a:endParaRPr lang="ru-RU"/>
        </a:p>
      </dgm:t>
    </dgm:pt>
    <dgm:pt modelId="{4395031A-7F05-4B30-A5B5-9CE77C885D7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Ознакомление со сроками проведения    процедуры аттестации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6555B8F-E15F-4BBC-BE2D-021A3A0659E8}" type="parTrans" cxnId="{D770F1B1-3A47-4682-AB0F-90A93E2CB48E}">
      <dgm:prSet/>
      <dgm:spPr/>
      <dgm:t>
        <a:bodyPr/>
        <a:lstStyle/>
        <a:p>
          <a:endParaRPr lang="ru-RU"/>
        </a:p>
      </dgm:t>
    </dgm:pt>
    <dgm:pt modelId="{0C59450C-2D3F-4188-B208-3B312B9B72C1}" type="sibTrans" cxnId="{D770F1B1-3A47-4682-AB0F-90A93E2CB48E}">
      <dgm:prSet/>
      <dgm:spPr/>
      <dgm:t>
        <a:bodyPr/>
        <a:lstStyle/>
        <a:p>
          <a:endParaRPr lang="ru-RU"/>
        </a:p>
      </dgm:t>
    </dgm:pt>
    <dgm:pt modelId="{5A5E252E-0B68-4C80-AC5B-2B9F60E5D46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Работа в ЭМОУ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2D64CB7-A6A2-4614-8F5F-4BDF9E881662}" type="parTrans" cxnId="{E155220C-6C84-42F1-A88C-E1FBEC7037C9}">
      <dgm:prSet/>
      <dgm:spPr/>
      <dgm:t>
        <a:bodyPr/>
        <a:lstStyle/>
        <a:p>
          <a:endParaRPr lang="ru-RU"/>
        </a:p>
      </dgm:t>
    </dgm:pt>
    <dgm:pt modelId="{AF51FEDA-0D06-4349-984C-C5173CBE850C}" type="sibTrans" cxnId="{E155220C-6C84-42F1-A88C-E1FBEC7037C9}">
      <dgm:prSet/>
      <dgm:spPr/>
      <dgm:t>
        <a:bodyPr/>
        <a:lstStyle/>
        <a:p>
          <a:endParaRPr lang="ru-RU"/>
        </a:p>
      </dgm:t>
    </dgm:pt>
    <dgm:pt modelId="{DA79FED2-0B57-4FCC-B5F6-42911F72B968}" type="pres">
      <dgm:prSet presAssocID="{4C99CECD-8AF6-415C-B64A-D5B234B0DB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E313B-6C3C-4F31-946C-351371A4DC37}" type="pres">
      <dgm:prSet presAssocID="{C9704799-C811-4A60-99A0-94B52F4579D7}" presName="parentLin" presStyleCnt="0"/>
      <dgm:spPr/>
      <dgm:t>
        <a:bodyPr/>
        <a:lstStyle/>
        <a:p>
          <a:endParaRPr lang="ru-RU"/>
        </a:p>
      </dgm:t>
    </dgm:pt>
    <dgm:pt modelId="{4F54BF1D-61A7-4A89-87DD-3782C97650FA}" type="pres">
      <dgm:prSet presAssocID="{C9704799-C811-4A60-99A0-94B52F4579D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029DCB-A656-47F8-A990-B96A7289D4B8}" type="pres">
      <dgm:prSet presAssocID="{C9704799-C811-4A60-99A0-94B52F4579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B6C4C-03A0-42E7-AD93-29A3591AC6E0}" type="pres">
      <dgm:prSet presAssocID="{C9704799-C811-4A60-99A0-94B52F4579D7}" presName="negativeSpace" presStyleCnt="0"/>
      <dgm:spPr/>
      <dgm:t>
        <a:bodyPr/>
        <a:lstStyle/>
        <a:p>
          <a:endParaRPr lang="ru-RU"/>
        </a:p>
      </dgm:t>
    </dgm:pt>
    <dgm:pt modelId="{D5C65638-4BAD-4515-8E57-E4CDE62EF2D2}" type="pres">
      <dgm:prSet presAssocID="{C9704799-C811-4A60-99A0-94B52F4579D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4ED16-82CE-4C95-9745-354663BC864D}" type="pres">
      <dgm:prSet presAssocID="{0C31C58E-CB13-4D56-9732-8559F4ACDC51}" presName="spaceBetweenRectangles" presStyleCnt="0"/>
      <dgm:spPr/>
      <dgm:t>
        <a:bodyPr/>
        <a:lstStyle/>
        <a:p>
          <a:endParaRPr lang="ru-RU"/>
        </a:p>
      </dgm:t>
    </dgm:pt>
    <dgm:pt modelId="{4047B75E-8311-4F08-895C-A23514896C38}" type="pres">
      <dgm:prSet presAssocID="{2E1EBDF0-A6A4-489A-AE50-86EB787C4512}" presName="parentLin" presStyleCnt="0"/>
      <dgm:spPr/>
      <dgm:t>
        <a:bodyPr/>
        <a:lstStyle/>
        <a:p>
          <a:endParaRPr lang="ru-RU"/>
        </a:p>
      </dgm:t>
    </dgm:pt>
    <dgm:pt modelId="{47E30772-710B-4137-BC7D-20485A9951CF}" type="pres">
      <dgm:prSet presAssocID="{2E1EBDF0-A6A4-489A-AE50-86EB787C451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6D8B625-2D1F-493A-962E-4AB9B3FC3B03}" type="pres">
      <dgm:prSet presAssocID="{2E1EBDF0-A6A4-489A-AE50-86EB787C45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91ABE-1DA0-4703-91FF-AC96FD4ED245}" type="pres">
      <dgm:prSet presAssocID="{2E1EBDF0-A6A4-489A-AE50-86EB787C4512}" presName="negativeSpace" presStyleCnt="0"/>
      <dgm:spPr/>
      <dgm:t>
        <a:bodyPr/>
        <a:lstStyle/>
        <a:p>
          <a:endParaRPr lang="ru-RU"/>
        </a:p>
      </dgm:t>
    </dgm:pt>
    <dgm:pt modelId="{A2DAD1D0-86AF-42B2-973B-FE08A8D6C140}" type="pres">
      <dgm:prSet presAssocID="{2E1EBDF0-A6A4-489A-AE50-86EB787C4512}" presName="childText" presStyleLbl="conFgAcc1" presStyleIdx="1" presStyleCnt="4" custLinFactNeighborX="148" custLinFactNeighborY="1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CE0FE-7502-4804-9AFA-08D41B254718}" type="pres">
      <dgm:prSet presAssocID="{888FB6A1-FBA4-425F-AFE0-C32F40541234}" presName="spaceBetweenRectangles" presStyleCnt="0"/>
      <dgm:spPr/>
      <dgm:t>
        <a:bodyPr/>
        <a:lstStyle/>
        <a:p>
          <a:endParaRPr lang="ru-RU"/>
        </a:p>
      </dgm:t>
    </dgm:pt>
    <dgm:pt modelId="{A2E923B8-F688-49C4-A9B4-E0A943AB20C1}" type="pres">
      <dgm:prSet presAssocID="{4395031A-7F05-4B30-A5B5-9CE77C885D7C}" presName="parentLin" presStyleCnt="0"/>
      <dgm:spPr/>
      <dgm:t>
        <a:bodyPr/>
        <a:lstStyle/>
        <a:p>
          <a:endParaRPr lang="ru-RU"/>
        </a:p>
      </dgm:t>
    </dgm:pt>
    <dgm:pt modelId="{0200F356-B285-4CBA-85CD-5F21CC314974}" type="pres">
      <dgm:prSet presAssocID="{4395031A-7F05-4B30-A5B5-9CE77C885D7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448703B-40E4-4E11-B035-B775CDCDE86D}" type="pres">
      <dgm:prSet presAssocID="{4395031A-7F05-4B30-A5B5-9CE77C885D7C}" presName="parentText" presStyleLbl="node1" presStyleIdx="2" presStyleCnt="4" custScaleY="132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CE4C-6C93-491E-BB90-CB3ED9FC33F5}" type="pres">
      <dgm:prSet presAssocID="{4395031A-7F05-4B30-A5B5-9CE77C885D7C}" presName="negativeSpace" presStyleCnt="0"/>
      <dgm:spPr/>
      <dgm:t>
        <a:bodyPr/>
        <a:lstStyle/>
        <a:p>
          <a:endParaRPr lang="ru-RU"/>
        </a:p>
      </dgm:t>
    </dgm:pt>
    <dgm:pt modelId="{9F88311B-0AA3-486F-A3AD-75BF69F8D255}" type="pres">
      <dgm:prSet presAssocID="{4395031A-7F05-4B30-A5B5-9CE77C885D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1C823-8187-4AAF-978A-B1C622105948}" type="pres">
      <dgm:prSet presAssocID="{0C59450C-2D3F-4188-B208-3B312B9B72C1}" presName="spaceBetweenRectangles" presStyleCnt="0"/>
      <dgm:spPr/>
      <dgm:t>
        <a:bodyPr/>
        <a:lstStyle/>
        <a:p>
          <a:endParaRPr lang="ru-RU"/>
        </a:p>
      </dgm:t>
    </dgm:pt>
    <dgm:pt modelId="{65EB5C64-2C54-4402-A413-17443F546092}" type="pres">
      <dgm:prSet presAssocID="{5A5E252E-0B68-4C80-AC5B-2B9F60E5D46D}" presName="parentLin" presStyleCnt="0"/>
      <dgm:spPr/>
      <dgm:t>
        <a:bodyPr/>
        <a:lstStyle/>
        <a:p>
          <a:endParaRPr lang="ru-RU"/>
        </a:p>
      </dgm:t>
    </dgm:pt>
    <dgm:pt modelId="{AA278078-DB58-482C-8F41-4A4C54886331}" type="pres">
      <dgm:prSet presAssocID="{5A5E252E-0B68-4C80-AC5B-2B9F60E5D46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BD99F59-B55B-4188-AE09-502752C76761}" type="pres">
      <dgm:prSet presAssocID="{5A5E252E-0B68-4C80-AC5B-2B9F60E5D4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C5152-C45E-4523-8331-66C01F16366D}" type="pres">
      <dgm:prSet presAssocID="{5A5E252E-0B68-4C80-AC5B-2B9F60E5D46D}" presName="negativeSpace" presStyleCnt="0"/>
      <dgm:spPr/>
      <dgm:t>
        <a:bodyPr/>
        <a:lstStyle/>
        <a:p>
          <a:endParaRPr lang="ru-RU"/>
        </a:p>
      </dgm:t>
    </dgm:pt>
    <dgm:pt modelId="{44D6D715-E673-4FCD-A2A3-AFD26CACEFE7}" type="pres">
      <dgm:prSet presAssocID="{5A5E252E-0B68-4C80-AC5B-2B9F60E5D46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2BBE03-F34A-4EDB-B833-EB0A6E4D1554}" type="presOf" srcId="{2E1EBDF0-A6A4-489A-AE50-86EB787C4512}" destId="{47E30772-710B-4137-BC7D-20485A9951CF}" srcOrd="0" destOrd="0" presId="urn:microsoft.com/office/officeart/2005/8/layout/list1"/>
    <dgm:cxn modelId="{C7300EA1-DD04-4C7F-92AD-83CC9FF5145D}" type="presOf" srcId="{5A5E252E-0B68-4C80-AC5B-2B9F60E5D46D}" destId="{AA278078-DB58-482C-8F41-4A4C54886331}" srcOrd="0" destOrd="0" presId="urn:microsoft.com/office/officeart/2005/8/layout/list1"/>
    <dgm:cxn modelId="{D770F1B1-3A47-4682-AB0F-90A93E2CB48E}" srcId="{4C99CECD-8AF6-415C-B64A-D5B234B0DBF3}" destId="{4395031A-7F05-4B30-A5B5-9CE77C885D7C}" srcOrd="2" destOrd="0" parTransId="{B6555B8F-E15F-4BBC-BE2D-021A3A0659E8}" sibTransId="{0C59450C-2D3F-4188-B208-3B312B9B72C1}"/>
    <dgm:cxn modelId="{83506417-B363-4ED9-92D1-AE0C58B4328E}" type="presOf" srcId="{C9704799-C811-4A60-99A0-94B52F4579D7}" destId="{88029DCB-A656-47F8-A990-B96A7289D4B8}" srcOrd="1" destOrd="0" presId="urn:microsoft.com/office/officeart/2005/8/layout/list1"/>
    <dgm:cxn modelId="{5211941A-4196-4620-9315-2DA5981B8117}" type="presOf" srcId="{5A5E252E-0B68-4C80-AC5B-2B9F60E5D46D}" destId="{1BD99F59-B55B-4188-AE09-502752C76761}" srcOrd="1" destOrd="0" presId="urn:microsoft.com/office/officeart/2005/8/layout/list1"/>
    <dgm:cxn modelId="{B907E0DC-C21D-4911-94F5-C35205E00812}" type="presOf" srcId="{4C99CECD-8AF6-415C-B64A-D5B234B0DBF3}" destId="{DA79FED2-0B57-4FCC-B5F6-42911F72B968}" srcOrd="0" destOrd="0" presId="urn:microsoft.com/office/officeart/2005/8/layout/list1"/>
    <dgm:cxn modelId="{2C5D31B2-FCB8-4EE3-95F9-5DBE2187CA46}" srcId="{4C99CECD-8AF6-415C-B64A-D5B234B0DBF3}" destId="{C9704799-C811-4A60-99A0-94B52F4579D7}" srcOrd="0" destOrd="0" parTransId="{BF275A4A-8A25-4763-A735-3B202253EF70}" sibTransId="{0C31C58E-CB13-4D56-9732-8559F4ACDC51}"/>
    <dgm:cxn modelId="{B1F6D374-B05A-423E-9825-A26591D4CD49}" type="presOf" srcId="{4395031A-7F05-4B30-A5B5-9CE77C885D7C}" destId="{0200F356-B285-4CBA-85CD-5F21CC314974}" srcOrd="0" destOrd="0" presId="urn:microsoft.com/office/officeart/2005/8/layout/list1"/>
    <dgm:cxn modelId="{DCEC8351-CFFA-4A38-AA5F-AB2A35086ABD}" srcId="{4C99CECD-8AF6-415C-B64A-D5B234B0DBF3}" destId="{2E1EBDF0-A6A4-489A-AE50-86EB787C4512}" srcOrd="1" destOrd="0" parTransId="{2009BEF1-75A7-4EF6-A222-9AA683983A3D}" sibTransId="{888FB6A1-FBA4-425F-AFE0-C32F40541234}"/>
    <dgm:cxn modelId="{E155220C-6C84-42F1-A88C-E1FBEC7037C9}" srcId="{4C99CECD-8AF6-415C-B64A-D5B234B0DBF3}" destId="{5A5E252E-0B68-4C80-AC5B-2B9F60E5D46D}" srcOrd="3" destOrd="0" parTransId="{92D64CB7-A6A2-4614-8F5F-4BDF9E881662}" sibTransId="{AF51FEDA-0D06-4349-984C-C5173CBE850C}"/>
    <dgm:cxn modelId="{A0B60C8E-4291-4492-B0FE-FA7C4E22E1DE}" type="presOf" srcId="{C9704799-C811-4A60-99A0-94B52F4579D7}" destId="{4F54BF1D-61A7-4A89-87DD-3782C97650FA}" srcOrd="0" destOrd="0" presId="urn:microsoft.com/office/officeart/2005/8/layout/list1"/>
    <dgm:cxn modelId="{91C27D6C-F981-4CC6-A96C-6AED2899F2F2}" type="presOf" srcId="{2E1EBDF0-A6A4-489A-AE50-86EB787C4512}" destId="{C6D8B625-2D1F-493A-962E-4AB9B3FC3B03}" srcOrd="1" destOrd="0" presId="urn:microsoft.com/office/officeart/2005/8/layout/list1"/>
    <dgm:cxn modelId="{7C4ACEC6-A2E2-4DC0-ABDC-D3A4ACA8A173}" type="presOf" srcId="{4395031A-7F05-4B30-A5B5-9CE77C885D7C}" destId="{3448703B-40E4-4E11-B035-B775CDCDE86D}" srcOrd="1" destOrd="0" presId="urn:microsoft.com/office/officeart/2005/8/layout/list1"/>
    <dgm:cxn modelId="{E1E4FC7B-AFB5-46E5-8D37-0F0B11EF34C7}" type="presParOf" srcId="{DA79FED2-0B57-4FCC-B5F6-42911F72B968}" destId="{2D2E313B-6C3C-4F31-946C-351371A4DC37}" srcOrd="0" destOrd="0" presId="urn:microsoft.com/office/officeart/2005/8/layout/list1"/>
    <dgm:cxn modelId="{96A9E792-DA9B-4449-A0FE-15E0AD0F3ECE}" type="presParOf" srcId="{2D2E313B-6C3C-4F31-946C-351371A4DC37}" destId="{4F54BF1D-61A7-4A89-87DD-3782C97650FA}" srcOrd="0" destOrd="0" presId="urn:microsoft.com/office/officeart/2005/8/layout/list1"/>
    <dgm:cxn modelId="{4369336A-62DD-4D6A-8E00-C3E58FA90C45}" type="presParOf" srcId="{2D2E313B-6C3C-4F31-946C-351371A4DC37}" destId="{88029DCB-A656-47F8-A990-B96A7289D4B8}" srcOrd="1" destOrd="0" presId="urn:microsoft.com/office/officeart/2005/8/layout/list1"/>
    <dgm:cxn modelId="{681AECF9-8DEB-4120-87C5-1D384F383B1D}" type="presParOf" srcId="{DA79FED2-0B57-4FCC-B5F6-42911F72B968}" destId="{91BB6C4C-03A0-42E7-AD93-29A3591AC6E0}" srcOrd="1" destOrd="0" presId="urn:microsoft.com/office/officeart/2005/8/layout/list1"/>
    <dgm:cxn modelId="{7FA2E3D3-5D5C-4B59-8E4D-07A270DF158F}" type="presParOf" srcId="{DA79FED2-0B57-4FCC-B5F6-42911F72B968}" destId="{D5C65638-4BAD-4515-8E57-E4CDE62EF2D2}" srcOrd="2" destOrd="0" presId="urn:microsoft.com/office/officeart/2005/8/layout/list1"/>
    <dgm:cxn modelId="{CA9117D6-1F02-4E4D-9A9D-7C72F79C1000}" type="presParOf" srcId="{DA79FED2-0B57-4FCC-B5F6-42911F72B968}" destId="{BFB4ED16-82CE-4C95-9745-354663BC864D}" srcOrd="3" destOrd="0" presId="urn:microsoft.com/office/officeart/2005/8/layout/list1"/>
    <dgm:cxn modelId="{3F56A4DA-2533-4B0B-BE65-FB82F7D9E6C6}" type="presParOf" srcId="{DA79FED2-0B57-4FCC-B5F6-42911F72B968}" destId="{4047B75E-8311-4F08-895C-A23514896C38}" srcOrd="4" destOrd="0" presId="urn:microsoft.com/office/officeart/2005/8/layout/list1"/>
    <dgm:cxn modelId="{76DB9F0C-FA37-41B9-B969-7508769B27FC}" type="presParOf" srcId="{4047B75E-8311-4F08-895C-A23514896C38}" destId="{47E30772-710B-4137-BC7D-20485A9951CF}" srcOrd="0" destOrd="0" presId="urn:microsoft.com/office/officeart/2005/8/layout/list1"/>
    <dgm:cxn modelId="{D65EAF72-3F47-41F8-BA85-3B8CA6C80D48}" type="presParOf" srcId="{4047B75E-8311-4F08-895C-A23514896C38}" destId="{C6D8B625-2D1F-493A-962E-4AB9B3FC3B03}" srcOrd="1" destOrd="0" presId="urn:microsoft.com/office/officeart/2005/8/layout/list1"/>
    <dgm:cxn modelId="{71322DBD-B236-499C-B286-392ADF65E952}" type="presParOf" srcId="{DA79FED2-0B57-4FCC-B5F6-42911F72B968}" destId="{33C91ABE-1DA0-4703-91FF-AC96FD4ED245}" srcOrd="5" destOrd="0" presId="urn:microsoft.com/office/officeart/2005/8/layout/list1"/>
    <dgm:cxn modelId="{6953B5C8-8B4B-41B1-A848-06D273B6CAFD}" type="presParOf" srcId="{DA79FED2-0B57-4FCC-B5F6-42911F72B968}" destId="{A2DAD1D0-86AF-42B2-973B-FE08A8D6C140}" srcOrd="6" destOrd="0" presId="urn:microsoft.com/office/officeart/2005/8/layout/list1"/>
    <dgm:cxn modelId="{3D9892A8-A91D-4190-B7CE-12DD58EA3496}" type="presParOf" srcId="{DA79FED2-0B57-4FCC-B5F6-42911F72B968}" destId="{76ECE0FE-7502-4804-9AFA-08D41B254718}" srcOrd="7" destOrd="0" presId="urn:microsoft.com/office/officeart/2005/8/layout/list1"/>
    <dgm:cxn modelId="{6624E3F3-3F91-4AB6-AC63-C8DFF11264EE}" type="presParOf" srcId="{DA79FED2-0B57-4FCC-B5F6-42911F72B968}" destId="{A2E923B8-F688-49C4-A9B4-E0A943AB20C1}" srcOrd="8" destOrd="0" presId="urn:microsoft.com/office/officeart/2005/8/layout/list1"/>
    <dgm:cxn modelId="{12C3626D-B77A-4D99-B2B1-B630CFAD50B1}" type="presParOf" srcId="{A2E923B8-F688-49C4-A9B4-E0A943AB20C1}" destId="{0200F356-B285-4CBA-85CD-5F21CC314974}" srcOrd="0" destOrd="0" presId="urn:microsoft.com/office/officeart/2005/8/layout/list1"/>
    <dgm:cxn modelId="{B159743D-03DC-41F4-8F10-B4786550328F}" type="presParOf" srcId="{A2E923B8-F688-49C4-A9B4-E0A943AB20C1}" destId="{3448703B-40E4-4E11-B035-B775CDCDE86D}" srcOrd="1" destOrd="0" presId="urn:microsoft.com/office/officeart/2005/8/layout/list1"/>
    <dgm:cxn modelId="{55477BDB-DF16-464D-ACEC-FF22C5F8621F}" type="presParOf" srcId="{DA79FED2-0B57-4FCC-B5F6-42911F72B968}" destId="{EC0ECE4C-6C93-491E-BB90-CB3ED9FC33F5}" srcOrd="9" destOrd="0" presId="urn:microsoft.com/office/officeart/2005/8/layout/list1"/>
    <dgm:cxn modelId="{4F0E9B8F-A3A6-4CA6-A5C8-41F0E9F560F6}" type="presParOf" srcId="{DA79FED2-0B57-4FCC-B5F6-42911F72B968}" destId="{9F88311B-0AA3-486F-A3AD-75BF69F8D255}" srcOrd="10" destOrd="0" presId="urn:microsoft.com/office/officeart/2005/8/layout/list1"/>
    <dgm:cxn modelId="{C945408B-3C15-40A5-92A9-4979D93B38B1}" type="presParOf" srcId="{DA79FED2-0B57-4FCC-B5F6-42911F72B968}" destId="{0841C823-8187-4AAF-978A-B1C622105948}" srcOrd="11" destOrd="0" presId="urn:microsoft.com/office/officeart/2005/8/layout/list1"/>
    <dgm:cxn modelId="{AD041039-BCB3-43DA-9401-00EB8457619D}" type="presParOf" srcId="{DA79FED2-0B57-4FCC-B5F6-42911F72B968}" destId="{65EB5C64-2C54-4402-A413-17443F546092}" srcOrd="12" destOrd="0" presId="urn:microsoft.com/office/officeart/2005/8/layout/list1"/>
    <dgm:cxn modelId="{3698A718-666A-4556-ADAA-6F02645C0C5F}" type="presParOf" srcId="{65EB5C64-2C54-4402-A413-17443F546092}" destId="{AA278078-DB58-482C-8F41-4A4C54886331}" srcOrd="0" destOrd="0" presId="urn:microsoft.com/office/officeart/2005/8/layout/list1"/>
    <dgm:cxn modelId="{DDE166AA-B9D3-4AB4-802D-EE1935D49F65}" type="presParOf" srcId="{65EB5C64-2C54-4402-A413-17443F546092}" destId="{1BD99F59-B55B-4188-AE09-502752C76761}" srcOrd="1" destOrd="0" presId="urn:microsoft.com/office/officeart/2005/8/layout/list1"/>
    <dgm:cxn modelId="{DA30CBB8-DB46-4793-8E44-4580BE4E05BD}" type="presParOf" srcId="{DA79FED2-0B57-4FCC-B5F6-42911F72B968}" destId="{C7CC5152-C45E-4523-8331-66C01F16366D}" srcOrd="13" destOrd="0" presId="urn:microsoft.com/office/officeart/2005/8/layout/list1"/>
    <dgm:cxn modelId="{E79D521D-D312-4E94-9682-584A085C6B38}" type="presParOf" srcId="{DA79FED2-0B57-4FCC-B5F6-42911F72B968}" destId="{44D6D715-E673-4FCD-A2A3-AFD26CACEFE7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740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740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753C-59C0-40BD-A8CB-229703C1098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740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753C-59C0-40BD-A8CB-229703C1098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76126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1211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508698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" y="2092036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Учет результатов деятельности педагогического работника при проведении аттестации на квалификационные категории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95" y="4835236"/>
            <a:ext cx="11652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Солодовникова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Викторовна,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центра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аттестации педагогических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руководящих работников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84" y="656027"/>
            <a:ext cx="1735708" cy="132551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D6687DA-A57C-46F6-AE92-9209CB0560BE}"/>
              </a:ext>
            </a:extLst>
          </p:cNvPr>
          <p:cNvGrpSpPr/>
          <p:nvPr/>
        </p:nvGrpSpPr>
        <p:grpSpPr>
          <a:xfrm>
            <a:off x="0" y="4998335"/>
            <a:ext cx="12192000" cy="2102156"/>
            <a:chOff x="-4761" y="4386262"/>
            <a:chExt cx="12196761" cy="2468457"/>
          </a:xfrm>
          <a:solidFill>
            <a:srgbClr val="0070C0"/>
          </a:solidFill>
        </p:grpSpPr>
        <p:sp>
          <p:nvSpPr>
            <p:cNvPr id="10" name="Диагональная полоса 2">
              <a:extLst>
                <a:ext uri="{FF2B5EF4-FFF2-40B4-BE49-F238E27FC236}">
                  <a16:creationId xmlns="" xmlns:a16="http://schemas.microsoft.com/office/drawing/2014/main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B0F2196-AEE2-4FFC-B1B8-290BE5201273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  <a:grpFill/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>
                    <a16:creationId xmlns="" xmlns:a16="http://schemas.microsoft.com/office/drawing/2014/main" id="{C1285B2F-9321-4621-BDD1-6D4D07B3B56E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="" xmlns:a16="http://schemas.microsoft.com/office/drawing/2014/main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83164"/>
                <a:chOff x="-1" y="4448485"/>
                <a:chExt cx="12192001" cy="2383164"/>
              </a:xfrm>
              <a:grpFill/>
            </p:grpSpPr>
            <p:sp>
              <p:nvSpPr>
                <p:cNvPr id="16" name="Диагональная полоса 2">
                  <a:extLst>
                    <a:ext uri="{FF2B5EF4-FFF2-40B4-BE49-F238E27FC236}">
                      <a16:creationId xmlns="" xmlns:a16="http://schemas.microsoft.com/office/drawing/2014/main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>
                      <a16:creationId xmlns="" xmlns:a16="http://schemas.microsoft.com/office/drawing/2014/main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351811" y="4570341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sp>
        <p:nvSpPr>
          <p:cNvPr id="13" name="TextBox 12"/>
          <p:cNvSpPr txBox="1"/>
          <p:nvPr/>
        </p:nvSpPr>
        <p:spPr>
          <a:xfrm>
            <a:off x="9637060" y="6214436"/>
            <a:ext cx="2160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Белгород, 2021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40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5"/>
            <a:ext cx="10515600" cy="928255"/>
          </a:xfrm>
        </p:spPr>
        <p:txBody>
          <a:bodyPr/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1" y="1787235"/>
            <a:ext cx="10515600" cy="418407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Заходить только под своим логином и паролем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Размещать только подтверждающие документы, указанные в  критериях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Размещать один из подтверждающих документов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Размещать документы подтверждающие наибольший результат (на наивысшем уровне)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установленные сроки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 за достоверность предоставленных данных несет лицо, разместившее соответствующие документы в ЭМОУ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9925" y="346364"/>
            <a:ext cx="985058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ЭМОУ</a:t>
            </a:r>
            <a:endParaRPr lang="ru-RU" sz="3600" dirty="0"/>
          </a:p>
        </p:txBody>
      </p:sp>
      <p:grpSp>
        <p:nvGrpSpPr>
          <p:cNvPr id="5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319191"/>
            <a:ext cx="12192000" cy="538809"/>
            <a:chOff x="0" y="5911815"/>
            <a:chExt cx="12192000" cy="94618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4" y="235528"/>
            <a:ext cx="1861840" cy="1385455"/>
          </a:xfrm>
          <a:prstGeom prst="rect">
            <a:avLst/>
          </a:prstGeom>
          <a:noFill/>
        </p:spPr>
      </p:pic>
      <p:pic>
        <p:nvPicPr>
          <p:cNvPr id="15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268" y="207818"/>
            <a:ext cx="1861840" cy="1385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472333"/>
            <a:ext cx="9739746" cy="78581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Основные этапы, на которых возникают затруднения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729345" y="1524000"/>
          <a:ext cx="8839200" cy="433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042101"/>
            <a:ext cx="12192000" cy="815899"/>
            <a:chOff x="0" y="5911815"/>
            <a:chExt cx="12192000" cy="94618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098" name="AutoShape 2" descr="https://i.pinimg.com/originals/52/c0/6a/52c06a613d77ebdf5b0380b4b5e8cdd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C:\Documents and Settings\solodovnikova\Мои документы\Downloads\52c06a613d77ebdf5b0380b4b5e8cd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4218"/>
            <a:ext cx="2992582" cy="325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204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630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Надеемся на продуктивное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взаимодействие и сотрудничество!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450050"/>
            <a:ext cx="12192000" cy="815899"/>
            <a:chOff x="0" y="5911815"/>
            <a:chExt cx="12192000" cy="946185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3" y="278488"/>
            <a:ext cx="2382981" cy="1536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5856" y="512617"/>
            <a:ext cx="11000509" cy="51398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Основные нормативно-правовые акты,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регулирующие процедуру аттестации: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07.04.2014 № 276 «Об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Белгородской области от 02.07.2019 № 2011 «Об утверждении региональных документов по аттестации педагогических работников»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319191"/>
            <a:ext cx="12192000" cy="538809"/>
            <a:chOff x="0" y="5911815"/>
            <a:chExt cx="12192000" cy="94618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12" y="692728"/>
            <a:ext cx="2710405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499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8364" y="415635"/>
            <a:ext cx="10141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ОГАОУ ДПО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БелИРО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beliro.ru</a:t>
            </a:r>
          </a:p>
          <a:p>
            <a:pPr algn="ctr"/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-2" y="6319191"/>
            <a:ext cx="12192000" cy="538809"/>
            <a:chOff x="0" y="5911815"/>
            <a:chExt cx="12192000" cy="94618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4" y="184973"/>
            <a:ext cx="1735708" cy="132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9855" y="1006190"/>
            <a:ext cx="9102436" cy="51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>
            <a:off x="3513837" y="3492638"/>
            <a:ext cx="571504" cy="150019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9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5"/>
            <a:ext cx="10515600" cy="928255"/>
          </a:xfrm>
        </p:spPr>
        <p:txBody>
          <a:bodyPr/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1" y="1787235"/>
            <a:ext cx="10515600" cy="418407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 необходимо подать в рекомендуемые сроки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бланке установленного образца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2 года при аттестации на «высшую» категорию при имеющейся «первой»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5 лет после предыдущей аттестации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занимаемой должности (должностям)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датой в день подачи заявления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заявлением предоставляются документы, подтверждающие наличие квалификационной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и документ, дающий право пройти аттестацию без оценки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 наличии)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9925" y="346364"/>
            <a:ext cx="985058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Подача заявления</a:t>
            </a:r>
            <a:endParaRPr lang="ru-RU" sz="3600" dirty="0"/>
          </a:p>
        </p:txBody>
      </p:sp>
      <p:grpSp>
        <p:nvGrpSpPr>
          <p:cNvPr id="9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319191"/>
            <a:ext cx="12192000" cy="538809"/>
            <a:chOff x="0" y="5911815"/>
            <a:chExt cx="12192000" cy="94618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5" y="235528"/>
            <a:ext cx="1861840" cy="1385455"/>
          </a:xfrm>
          <a:prstGeom prst="rect">
            <a:avLst/>
          </a:prstGeom>
          <a:noFill/>
        </p:spPr>
      </p:pic>
      <p:pic>
        <p:nvPicPr>
          <p:cNvPr id="15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2232" y="207818"/>
            <a:ext cx="1861840" cy="1385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382" y="444624"/>
            <a:ext cx="9019310" cy="78581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Осуществление письменного уведомления педагогов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357745" y="1440873"/>
          <a:ext cx="9365673" cy="433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042101"/>
            <a:ext cx="12192000" cy="815899"/>
            <a:chOff x="0" y="5911815"/>
            <a:chExt cx="12192000" cy="94618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098" name="AutoShape 2" descr="https://i.pinimg.com/originals/52/c0/6a/52c06a613d77ebdf5b0380b4b5e8cdd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8714509" y="1607127"/>
            <a:ext cx="266284" cy="17872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714509" y="3657600"/>
            <a:ext cx="266284" cy="17872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0" y="1981200"/>
            <a:ext cx="24522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 центра аттестации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99418" y="4031673"/>
            <a:ext cx="24522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Координатор в  организации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solodovnikova\Мои документы\Downloads\776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380" y="387926"/>
            <a:ext cx="2036619" cy="1018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204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5"/>
            <a:ext cx="10515600" cy="928255"/>
          </a:xfrm>
        </p:spPr>
        <p:txBody>
          <a:bodyPr/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1" y="1787235"/>
            <a:ext cx="10515600" cy="418407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Показатели и критерии, используемые при аттестации педагогов, разрабатываются и корректируются (при необходимости) рабочими группами, создаваемыми приказом департамента образования Белгородской области, в соответствии с пунктами 36 и 37 приказа Министерства образования и науки Российской Федерации от 07.04.2014 № 276 «О порядке проведения аттестации педагогических работников организаций, осуществляющих образовательную деятельность» и утверждаются приказом департамента образования Белгородской области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9925" y="346364"/>
            <a:ext cx="985058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Критерии и показатели</a:t>
            </a:r>
            <a:endParaRPr lang="ru-RU" sz="3600" dirty="0"/>
          </a:p>
        </p:txBody>
      </p:sp>
      <p:grpSp>
        <p:nvGrpSpPr>
          <p:cNvPr id="5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319191"/>
            <a:ext cx="12192000" cy="538809"/>
            <a:chOff x="0" y="5911815"/>
            <a:chExt cx="12192000" cy="94618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4" y="235528"/>
            <a:ext cx="1861840" cy="1385455"/>
          </a:xfrm>
          <a:prstGeom prst="rect">
            <a:avLst/>
          </a:prstGeom>
          <a:noFill/>
        </p:spPr>
      </p:pic>
      <p:pic>
        <p:nvPicPr>
          <p:cNvPr id="15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268" y="207818"/>
            <a:ext cx="1861840" cy="1385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8364" y="415635"/>
            <a:ext cx="1014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ОГАОУ ДПО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БелИРО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beliro.ru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-2" y="6319191"/>
            <a:ext cx="12192000" cy="538809"/>
            <a:chOff x="0" y="5911815"/>
            <a:chExt cx="12192000" cy="94618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9" y="420499"/>
            <a:ext cx="1735708" cy="1325515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3796146" y="3837709"/>
            <a:ext cx="469305" cy="137680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9680" y="1036218"/>
            <a:ext cx="8854786" cy="497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низ 12"/>
          <p:cNvSpPr/>
          <p:nvPr/>
        </p:nvSpPr>
        <p:spPr>
          <a:xfrm>
            <a:off x="3583109" y="3769729"/>
            <a:ext cx="571504" cy="150019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9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5"/>
            <a:ext cx="10515600" cy="928255"/>
          </a:xfrm>
        </p:spPr>
        <p:txBody>
          <a:bodyPr/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1" y="1787235"/>
            <a:ext cx="10515600" cy="418407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Действующие критерии утверждены приказом департамента образования Белгородской области от 28.08.2020 № 2255 «Об утверждении критериев, применяемых при аттестации педагогических работников в целях установления квалификационных категорий»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Смотреть вкладку «Учреждения дополнительного образования»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должны быть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9925" y="346364"/>
            <a:ext cx="985058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Критерии и показатели</a:t>
            </a:r>
            <a:endParaRPr lang="ru-RU" sz="3600" dirty="0"/>
          </a:p>
        </p:txBody>
      </p:sp>
      <p:grpSp>
        <p:nvGrpSpPr>
          <p:cNvPr id="5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319191"/>
            <a:ext cx="12192000" cy="538809"/>
            <a:chOff x="0" y="5911815"/>
            <a:chExt cx="12192000" cy="94618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4" y="235528"/>
            <a:ext cx="1861840" cy="1385455"/>
          </a:xfrm>
          <a:prstGeom prst="rect">
            <a:avLst/>
          </a:prstGeom>
          <a:noFill/>
        </p:spPr>
      </p:pic>
      <p:pic>
        <p:nvPicPr>
          <p:cNvPr id="15" name="Picture 3" descr="C:\Documents and Settings\solodovnikova\Мои документы\Downloads\network-101976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268" y="207818"/>
            <a:ext cx="1861840" cy="1385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3DB31D2-64CE-42A1-90C3-F5EF2E767E8C}"/>
              </a:ext>
            </a:extLst>
          </p:cNvPr>
          <p:cNvGrpSpPr/>
          <p:nvPr/>
        </p:nvGrpSpPr>
        <p:grpSpPr>
          <a:xfrm>
            <a:off x="0" y="6450050"/>
            <a:ext cx="12192000" cy="815899"/>
            <a:chOff x="0" y="5911815"/>
            <a:chExt cx="12192000" cy="946185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91F3022A-0379-4076-AF10-1323481D066B}"/>
                </a:ext>
              </a:extLst>
            </p:cNvPr>
            <p:cNvCxnSpPr/>
            <p:nvPr/>
          </p:nvCxnSpPr>
          <p:spPr>
            <a:xfrm>
              <a:off x="0" y="5911815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E081AAB7-53E2-410D-AFC0-6B0261DA8EC9}"/>
                </a:ext>
              </a:extLst>
            </p:cNvPr>
            <p:cNvSpPr/>
            <p:nvPr/>
          </p:nvSpPr>
          <p:spPr>
            <a:xfrm>
              <a:off x="0" y="5949789"/>
              <a:ext cx="12192000" cy="9082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Критерии и показатели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892" y="1024401"/>
            <a:ext cx="9739744" cy="52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431</Words>
  <Application>Microsoft Office PowerPoint</Application>
  <PresentationFormat>Произвольный</PresentationFormat>
  <Paragraphs>107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   Осуществление письменного уведомления педагогов  </vt:lpstr>
      <vt:lpstr>Слайд 6</vt:lpstr>
      <vt:lpstr>Слайд 7</vt:lpstr>
      <vt:lpstr>Слайд 8</vt:lpstr>
      <vt:lpstr>  Критерии и показатели</vt:lpstr>
      <vt:lpstr>Слайд 10</vt:lpstr>
      <vt:lpstr>             Основные этапы, на которых возникают затруднения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solodovnikova</cp:lastModifiedBy>
  <cp:revision>246</cp:revision>
  <dcterms:created xsi:type="dcterms:W3CDTF">2017-04-04T06:36:40Z</dcterms:created>
  <dcterms:modified xsi:type="dcterms:W3CDTF">2021-03-29T07:48:41Z</dcterms:modified>
</cp:coreProperties>
</file>