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7" r:id="rId3"/>
    <p:sldId id="258" r:id="rId4"/>
    <p:sldId id="259" r:id="rId5"/>
    <p:sldId id="261" r:id="rId6"/>
    <p:sldId id="264" r:id="rId7"/>
    <p:sldId id="263" r:id="rId8"/>
    <p:sldId id="265" r:id="rId9"/>
    <p:sldId id="267" r:id="rId10"/>
    <p:sldId id="268" r:id="rId11"/>
    <p:sldId id="269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3300"/>
    <a:srgbClr val="93AC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400" b="1" dirty="0"/>
              <a:t>Вовлечённость в музыкально-творческую деятельность</a:t>
            </a:r>
          </a:p>
        </c:rich>
      </c:tx>
      <c:layout>
        <c:manualLayout>
          <c:xMode val="edge"/>
          <c:yMode val="edge"/>
          <c:x val="0.14232345130020105"/>
          <c:y val="1.2590775251718864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6.8928682401084282E-2"/>
          <c:y val="0.16686338719863497"/>
          <c:w val="0.9310713175989157"/>
          <c:h val="0.73516528679533766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2020-2021</c:v>
                </c:pt>
              </c:strCache>
            </c:strRef>
          </c:tx>
          <c:spPr>
            <a:solidFill>
              <a:srgbClr val="93AC5C"/>
            </a:solidFill>
            <a:ln>
              <a:noFill/>
            </a:ln>
            <a:effectLst/>
            <a:sp3d/>
          </c:spPr>
          <c:invertIfNegative val="0"/>
          <c:cat>
            <c:numRef>
              <c:f>Лист1!$A$2:$A$5</c:f>
              <c:numCache>
                <c:formatCode>General</c:formatCode>
                <c:ptCount val="4"/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1">
                  <c:v>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C39-4E96-9987-8578A90EA4E8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2021-2022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  <a:sp3d/>
          </c:spPr>
          <c:invertIfNegative val="0"/>
          <c:cat>
            <c:numRef>
              <c:f>Лист1!$A$2:$A$5</c:f>
              <c:numCache>
                <c:formatCode>General</c:formatCode>
                <c:ptCount val="4"/>
              </c:numCache>
            </c:numRef>
          </c:cat>
          <c:val>
            <c:numRef>
              <c:f>Лист1!$C$2:$C$5</c:f>
              <c:numCache>
                <c:formatCode>General</c:formatCode>
                <c:ptCount val="4"/>
                <c:pt idx="1">
                  <c:v>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C39-4E96-9987-8578A90EA4E8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2022-2023</c:v>
                </c:pt>
              </c:strCache>
            </c:strRef>
          </c:tx>
          <c:spPr>
            <a:solidFill>
              <a:schemeClr val="accent4">
                <a:lumMod val="50000"/>
              </a:schemeClr>
            </a:solidFill>
            <a:ln>
              <a:noFill/>
            </a:ln>
            <a:effectLst/>
            <a:sp3d/>
          </c:spPr>
          <c:invertIfNegative val="0"/>
          <c:cat>
            <c:numRef>
              <c:f>Лист1!$A$2:$A$5</c:f>
              <c:numCache>
                <c:formatCode>General</c:formatCode>
                <c:ptCount val="4"/>
              </c:numCache>
            </c:numRef>
          </c:cat>
          <c:val>
            <c:numRef>
              <c:f>Лист1!$D$2:$D$5</c:f>
              <c:numCache>
                <c:formatCode>General</c:formatCode>
                <c:ptCount val="4"/>
                <c:pt idx="1">
                  <c:v>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C39-4E96-9987-8578A90EA4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576484320"/>
        <c:axId val="1576481824"/>
        <c:axId val="0"/>
      </c:bar3DChart>
      <c:catAx>
        <c:axId val="1576484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76481824"/>
        <c:crosses val="autoZero"/>
        <c:auto val="1"/>
        <c:lblAlgn val="ctr"/>
        <c:lblOffset val="100"/>
        <c:noMultiLvlLbl val="0"/>
      </c:catAx>
      <c:valAx>
        <c:axId val="1576481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76484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Reversed" id="22">
  <a:schemeClr val="accent2"/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jpeg"/></Relationships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7.png"/></Relationships>
</file>

<file path=ppt/diagrams/_rels/data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8.jpg"/></Relationships>
</file>

<file path=ppt/diagrams/_rels/data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9.png"/></Relationships>
</file>

<file path=ppt/diagrams/_rels/data7.xml.rels><?xml version="1.0" encoding="UTF-8" standalone="yes"?>
<Relationships xmlns="http://schemas.openxmlformats.org/package/2006/relationships"><Relationship Id="rId1" Type="http://schemas.openxmlformats.org/officeDocument/2006/relationships/image" Target="../media/image20.jpg"/></Relationships>
</file>

<file path=ppt/diagrams/_rels/data8.xml.rels><?xml version="1.0" encoding="UTF-8" standalone="yes"?>
<Relationships xmlns="http://schemas.openxmlformats.org/package/2006/relationships"><Relationship Id="rId1" Type="http://schemas.openxmlformats.org/officeDocument/2006/relationships/image" Target="../media/image21.jpg"/></Relationships>
</file>

<file path=ppt/diagrams/_rels/data9.xml.rels><?xml version="1.0" encoding="UTF-8" standalone="yes"?>
<Relationships xmlns="http://schemas.openxmlformats.org/package/2006/relationships"><Relationship Id="rId1" Type="http://schemas.openxmlformats.org/officeDocument/2006/relationships/image" Target="../media/image22.PN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jpeg"/></Relationships>
</file>

<file path=ppt/diagrams/_rels/drawing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7.png"/></Relationships>
</file>

<file path=ppt/diagrams/_rels/drawing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8.jpg"/></Relationships>
</file>

<file path=ppt/diagrams/_rels/drawing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9.png"/></Relationships>
</file>

<file path=ppt/diagrams/_rels/drawing7.xml.rels><?xml version="1.0" encoding="UTF-8" standalone="yes"?>
<Relationships xmlns="http://schemas.openxmlformats.org/package/2006/relationships"><Relationship Id="rId1" Type="http://schemas.openxmlformats.org/officeDocument/2006/relationships/image" Target="../media/image20.jpg"/></Relationships>
</file>

<file path=ppt/diagrams/_rels/drawing8.xml.rels><?xml version="1.0" encoding="UTF-8" standalone="yes"?>
<Relationships xmlns="http://schemas.openxmlformats.org/package/2006/relationships"><Relationship Id="rId1" Type="http://schemas.openxmlformats.org/officeDocument/2006/relationships/image" Target="../media/image21.jpg"/></Relationships>
</file>

<file path=ppt/diagrams/_rels/drawing9.xml.rels><?xml version="1.0" encoding="UTF-8" standalone="yes"?>
<Relationships xmlns="http://schemas.openxmlformats.org/package/2006/relationships"><Relationship Id="rId1" Type="http://schemas.openxmlformats.org/officeDocument/2006/relationships/image" Target="../media/image2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BCDD7F7-CFCA-4F8B-9BC4-C308260E4E2F}" type="doc">
      <dgm:prSet loTypeId="urn:microsoft.com/office/officeart/2005/8/layout/pList1" loCatId="list" qsTypeId="urn:microsoft.com/office/officeart/2005/8/quickstyle/simple1" qsCatId="simple" csTypeId="urn:microsoft.com/office/officeart/2005/8/colors/accent1_2" csCatId="accent1" phldr="1"/>
      <dgm:spPr/>
    </dgm:pt>
    <dgm:pt modelId="{2FF6C7D9-3493-4CE2-8E37-4B9EF93CEEF9}">
      <dgm:prSet phldrT="[Текст]" custT="1"/>
      <dgm:spPr/>
      <dgm:t>
        <a:bodyPr/>
        <a:lstStyle/>
        <a:p>
          <a:r>
            <a:rPr lang="ru-RU" sz="3200" dirty="0"/>
            <a:t>Советник по воспитанию    </a:t>
          </a:r>
          <a:r>
            <a:rPr lang="ru-RU" sz="3000" dirty="0"/>
            <a:t>         </a:t>
          </a:r>
        </a:p>
      </dgm:t>
    </dgm:pt>
    <dgm:pt modelId="{CA9651D4-328B-42FF-866B-098A255A7804}" type="parTrans" cxnId="{641D0E29-8002-4C2E-8A15-07073FBCC869}">
      <dgm:prSet/>
      <dgm:spPr/>
      <dgm:t>
        <a:bodyPr/>
        <a:lstStyle/>
        <a:p>
          <a:endParaRPr lang="ru-RU"/>
        </a:p>
      </dgm:t>
    </dgm:pt>
    <dgm:pt modelId="{A85ADB08-40F1-4B81-9EB4-D777909B6F6D}" type="sibTrans" cxnId="{641D0E29-8002-4C2E-8A15-07073FBCC869}">
      <dgm:prSet/>
      <dgm:spPr/>
      <dgm:t>
        <a:bodyPr/>
        <a:lstStyle/>
        <a:p>
          <a:endParaRPr lang="ru-RU"/>
        </a:p>
      </dgm:t>
    </dgm:pt>
    <dgm:pt modelId="{0F259EE3-02D2-44E9-8A6F-1C47CC035BF8}" type="pres">
      <dgm:prSet presAssocID="{FBCDD7F7-CFCA-4F8B-9BC4-C308260E4E2F}" presName="Name0" presStyleCnt="0">
        <dgm:presLayoutVars>
          <dgm:dir/>
          <dgm:resizeHandles val="exact"/>
        </dgm:presLayoutVars>
      </dgm:prSet>
      <dgm:spPr/>
    </dgm:pt>
    <dgm:pt modelId="{A8DD50DF-8B3D-4F9D-8503-DC1A1EB72114}" type="pres">
      <dgm:prSet presAssocID="{2FF6C7D9-3493-4CE2-8E37-4B9EF93CEEF9}" presName="compNode" presStyleCnt="0"/>
      <dgm:spPr/>
    </dgm:pt>
    <dgm:pt modelId="{E56524E8-D76D-4609-B52F-99C776F232F3}" type="pres">
      <dgm:prSet presAssocID="{2FF6C7D9-3493-4CE2-8E37-4B9EF93CEEF9}" presName="pictRect" presStyleLbl="node1" presStyleIdx="0" presStyleCnt="1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</dgm:spPr>
    </dgm:pt>
    <dgm:pt modelId="{13F0EC21-F9C4-4EB2-BB05-A7766AAD42AA}" type="pres">
      <dgm:prSet presAssocID="{2FF6C7D9-3493-4CE2-8E37-4B9EF93CEEF9}" presName="textRect" presStyleLbl="revTx" presStyleIdx="0" presStyleCnt="1" custLinFactNeighborX="-35796" custLinFactNeighborY="-10902">
        <dgm:presLayoutVars>
          <dgm:bulletEnabled val="1"/>
        </dgm:presLayoutVars>
      </dgm:prSet>
      <dgm:spPr/>
    </dgm:pt>
  </dgm:ptLst>
  <dgm:cxnLst>
    <dgm:cxn modelId="{641D0E29-8002-4C2E-8A15-07073FBCC869}" srcId="{FBCDD7F7-CFCA-4F8B-9BC4-C308260E4E2F}" destId="{2FF6C7D9-3493-4CE2-8E37-4B9EF93CEEF9}" srcOrd="0" destOrd="0" parTransId="{CA9651D4-328B-42FF-866B-098A255A7804}" sibTransId="{A85ADB08-40F1-4B81-9EB4-D777909B6F6D}"/>
    <dgm:cxn modelId="{55726774-F8F4-4A11-8B9A-EA65B418EFAA}" type="presOf" srcId="{2FF6C7D9-3493-4CE2-8E37-4B9EF93CEEF9}" destId="{13F0EC21-F9C4-4EB2-BB05-A7766AAD42AA}" srcOrd="0" destOrd="0" presId="urn:microsoft.com/office/officeart/2005/8/layout/pList1"/>
    <dgm:cxn modelId="{4CB4DC58-11D8-41D0-8578-ED1C6272C099}" type="presOf" srcId="{FBCDD7F7-CFCA-4F8B-9BC4-C308260E4E2F}" destId="{0F259EE3-02D2-44E9-8A6F-1C47CC035BF8}" srcOrd="0" destOrd="0" presId="urn:microsoft.com/office/officeart/2005/8/layout/pList1"/>
    <dgm:cxn modelId="{C0D17C07-367D-436C-B470-EE692C0005D1}" type="presParOf" srcId="{0F259EE3-02D2-44E9-8A6F-1C47CC035BF8}" destId="{A8DD50DF-8B3D-4F9D-8503-DC1A1EB72114}" srcOrd="0" destOrd="0" presId="urn:microsoft.com/office/officeart/2005/8/layout/pList1"/>
    <dgm:cxn modelId="{5AEAA844-EAEB-49A2-B5D8-89EA8CD8F130}" type="presParOf" srcId="{A8DD50DF-8B3D-4F9D-8503-DC1A1EB72114}" destId="{E56524E8-D76D-4609-B52F-99C776F232F3}" srcOrd="0" destOrd="0" presId="urn:microsoft.com/office/officeart/2005/8/layout/pList1"/>
    <dgm:cxn modelId="{75130A05-F4BD-42C2-8C2E-C54D8140B370}" type="presParOf" srcId="{A8DD50DF-8B3D-4F9D-8503-DC1A1EB72114}" destId="{13F0EC21-F9C4-4EB2-BB05-A7766AAD42AA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989B90F-9EF5-4AF4-B7E5-769557B98E96}" type="doc">
      <dgm:prSet loTypeId="urn:microsoft.com/office/officeart/2005/8/layout/pList1" loCatId="list" qsTypeId="urn:microsoft.com/office/officeart/2005/8/quickstyle/simple1" qsCatId="simple" csTypeId="urn:microsoft.com/office/officeart/2005/8/colors/accent1_2" csCatId="accent1" phldr="1"/>
      <dgm:spPr/>
    </dgm:pt>
    <dgm:pt modelId="{FF57CD4A-FE45-421F-88E2-46FC83CE04E1}">
      <dgm:prSet phldrT="[Текст]" custT="1"/>
      <dgm:spPr/>
      <dgm:t>
        <a:bodyPr/>
        <a:lstStyle/>
        <a:p>
          <a:r>
            <a:rPr lang="ru-RU" sz="3200" dirty="0"/>
            <a:t>Учитель</a:t>
          </a:r>
        </a:p>
      </dgm:t>
    </dgm:pt>
    <dgm:pt modelId="{28B0478B-C5D5-44FB-8749-860E3D591667}" type="parTrans" cxnId="{8563AB9A-D2CC-4062-99D5-05483256E629}">
      <dgm:prSet/>
      <dgm:spPr/>
      <dgm:t>
        <a:bodyPr/>
        <a:lstStyle/>
        <a:p>
          <a:endParaRPr lang="ru-RU"/>
        </a:p>
      </dgm:t>
    </dgm:pt>
    <dgm:pt modelId="{CDA44CA5-58DE-4C84-97C6-8FB9C5C9E91C}" type="sibTrans" cxnId="{8563AB9A-D2CC-4062-99D5-05483256E629}">
      <dgm:prSet/>
      <dgm:spPr/>
      <dgm:t>
        <a:bodyPr/>
        <a:lstStyle/>
        <a:p>
          <a:endParaRPr lang="ru-RU"/>
        </a:p>
      </dgm:t>
    </dgm:pt>
    <dgm:pt modelId="{41CF7152-39B3-43DF-9A20-0C37CC973120}" type="pres">
      <dgm:prSet presAssocID="{4989B90F-9EF5-4AF4-B7E5-769557B98E96}" presName="Name0" presStyleCnt="0">
        <dgm:presLayoutVars>
          <dgm:dir/>
          <dgm:resizeHandles val="exact"/>
        </dgm:presLayoutVars>
      </dgm:prSet>
      <dgm:spPr/>
    </dgm:pt>
    <dgm:pt modelId="{CAC78718-5E9A-45B6-82DF-885FA3E18DA0}" type="pres">
      <dgm:prSet presAssocID="{FF57CD4A-FE45-421F-88E2-46FC83CE04E1}" presName="compNode" presStyleCnt="0"/>
      <dgm:spPr/>
    </dgm:pt>
    <dgm:pt modelId="{ED89620A-CC19-4F9F-A73A-7B8F9640E3D0}" type="pres">
      <dgm:prSet presAssocID="{FF57CD4A-FE45-421F-88E2-46FC83CE04E1}" presName="pictRect" presStyleLbl="node1" presStyleIdx="0" presStyleCnt="1"/>
      <dgm:spPr>
        <a:blipFill>
          <a:blip xmlns:r="http://schemas.openxmlformats.org/officeDocument/2006/relationships" r:embed="rId1" cstate="print"/>
          <a:srcRect/>
          <a:stretch>
            <a:fillRect l="-1000" r="-1000"/>
          </a:stretch>
        </a:blipFill>
      </dgm:spPr>
    </dgm:pt>
    <dgm:pt modelId="{D97102BA-4983-4EB6-A923-BEC2372C9B3C}" type="pres">
      <dgm:prSet presAssocID="{FF57CD4A-FE45-421F-88E2-46FC83CE04E1}" presName="textRect" presStyleLbl="revTx" presStyleIdx="0" presStyleCnt="1" custLinFactNeighborY="-9813">
        <dgm:presLayoutVars>
          <dgm:bulletEnabled val="1"/>
        </dgm:presLayoutVars>
      </dgm:prSet>
      <dgm:spPr/>
    </dgm:pt>
  </dgm:ptLst>
  <dgm:cxnLst>
    <dgm:cxn modelId="{27B0A451-7829-44F9-9067-E10ADB9EB978}" type="presOf" srcId="{4989B90F-9EF5-4AF4-B7E5-769557B98E96}" destId="{41CF7152-39B3-43DF-9A20-0C37CC973120}" srcOrd="0" destOrd="0" presId="urn:microsoft.com/office/officeart/2005/8/layout/pList1"/>
    <dgm:cxn modelId="{ED64149A-4C4B-45DF-B531-48FD1C543F0F}" type="presOf" srcId="{FF57CD4A-FE45-421F-88E2-46FC83CE04E1}" destId="{D97102BA-4983-4EB6-A923-BEC2372C9B3C}" srcOrd="0" destOrd="0" presId="urn:microsoft.com/office/officeart/2005/8/layout/pList1"/>
    <dgm:cxn modelId="{8563AB9A-D2CC-4062-99D5-05483256E629}" srcId="{4989B90F-9EF5-4AF4-B7E5-769557B98E96}" destId="{FF57CD4A-FE45-421F-88E2-46FC83CE04E1}" srcOrd="0" destOrd="0" parTransId="{28B0478B-C5D5-44FB-8749-860E3D591667}" sibTransId="{CDA44CA5-58DE-4C84-97C6-8FB9C5C9E91C}"/>
    <dgm:cxn modelId="{4271BAF5-94EC-4944-B403-8A2F5DF2945A}" type="presParOf" srcId="{41CF7152-39B3-43DF-9A20-0C37CC973120}" destId="{CAC78718-5E9A-45B6-82DF-885FA3E18DA0}" srcOrd="0" destOrd="0" presId="urn:microsoft.com/office/officeart/2005/8/layout/pList1"/>
    <dgm:cxn modelId="{A35C5226-F867-4C8A-88FC-F8A55678FFD3}" type="presParOf" srcId="{CAC78718-5E9A-45B6-82DF-885FA3E18DA0}" destId="{ED89620A-CC19-4F9F-A73A-7B8F9640E3D0}" srcOrd="0" destOrd="0" presId="urn:microsoft.com/office/officeart/2005/8/layout/pList1"/>
    <dgm:cxn modelId="{9AE46DE7-F923-4798-889B-64423E65E13F}" type="presParOf" srcId="{CAC78718-5E9A-45B6-82DF-885FA3E18DA0}" destId="{D97102BA-4983-4EB6-A923-BEC2372C9B3C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C283F45-FB16-4C9D-A65C-D04D75DB5D11}" type="doc">
      <dgm:prSet loTypeId="urn:microsoft.com/office/officeart/2005/8/layout/pList1" loCatId="list" qsTypeId="urn:microsoft.com/office/officeart/2005/8/quickstyle/simple1" qsCatId="simple" csTypeId="urn:microsoft.com/office/officeart/2005/8/colors/accent1_2" csCatId="accent1" phldr="1"/>
      <dgm:spPr/>
    </dgm:pt>
    <dgm:pt modelId="{0AF0AE00-C669-4D21-8B1E-ACEBD51B47EA}">
      <dgm:prSet phldrT="[Текст]" custT="1"/>
      <dgm:spPr/>
      <dgm:t>
        <a:bodyPr/>
        <a:lstStyle/>
        <a:p>
          <a:r>
            <a:rPr lang="ru-RU" sz="3200" dirty="0"/>
            <a:t>Классный руководитель</a:t>
          </a:r>
        </a:p>
      </dgm:t>
    </dgm:pt>
    <dgm:pt modelId="{355421E1-A386-4B52-A729-E6B7DD667CCE}" type="parTrans" cxnId="{7ADC4F3B-7444-42FB-9436-E1F39C5E6854}">
      <dgm:prSet/>
      <dgm:spPr/>
      <dgm:t>
        <a:bodyPr/>
        <a:lstStyle/>
        <a:p>
          <a:endParaRPr lang="ru-RU"/>
        </a:p>
      </dgm:t>
    </dgm:pt>
    <dgm:pt modelId="{D53BDE2E-EC21-4B80-A353-3C1ED4C66ED1}" type="sibTrans" cxnId="{7ADC4F3B-7444-42FB-9436-E1F39C5E6854}">
      <dgm:prSet/>
      <dgm:spPr/>
      <dgm:t>
        <a:bodyPr/>
        <a:lstStyle/>
        <a:p>
          <a:endParaRPr lang="ru-RU"/>
        </a:p>
      </dgm:t>
    </dgm:pt>
    <dgm:pt modelId="{4DC15B13-2990-4FDD-BF6E-8680EF3F5538}" type="pres">
      <dgm:prSet presAssocID="{AC283F45-FB16-4C9D-A65C-D04D75DB5D11}" presName="Name0" presStyleCnt="0">
        <dgm:presLayoutVars>
          <dgm:dir/>
          <dgm:resizeHandles val="exact"/>
        </dgm:presLayoutVars>
      </dgm:prSet>
      <dgm:spPr/>
    </dgm:pt>
    <dgm:pt modelId="{9120EB98-ED1B-4EEE-9D8C-88C46B623C25}" type="pres">
      <dgm:prSet presAssocID="{0AF0AE00-C669-4D21-8B1E-ACEBD51B47EA}" presName="compNode" presStyleCnt="0"/>
      <dgm:spPr/>
    </dgm:pt>
    <dgm:pt modelId="{F84B6A2B-2C8E-4EF2-8508-C7AEF7EC3660}" type="pres">
      <dgm:prSet presAssocID="{0AF0AE00-C669-4D21-8B1E-ACEBD51B47EA}" presName="pictRect" presStyleLbl="node1" presStyleIdx="0" presStyleCnt="1" custLinFactNeighborX="7552" custLinFactNeighborY="-59069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</dgm:spPr>
    </dgm:pt>
    <dgm:pt modelId="{1A66108C-59CC-4A50-81F8-033FF3A96670}" type="pres">
      <dgm:prSet presAssocID="{0AF0AE00-C669-4D21-8B1E-ACEBD51B47EA}" presName="textRect" presStyleLbl="revTx" presStyleIdx="0" presStyleCnt="1" custLinFactNeighborX="7157" custLinFactNeighborY="-23168">
        <dgm:presLayoutVars>
          <dgm:bulletEnabled val="1"/>
        </dgm:presLayoutVars>
      </dgm:prSet>
      <dgm:spPr/>
    </dgm:pt>
  </dgm:ptLst>
  <dgm:cxnLst>
    <dgm:cxn modelId="{E4323810-BB06-4ED3-A9A7-73116436505D}" type="presOf" srcId="{0AF0AE00-C669-4D21-8B1E-ACEBD51B47EA}" destId="{1A66108C-59CC-4A50-81F8-033FF3A96670}" srcOrd="0" destOrd="0" presId="urn:microsoft.com/office/officeart/2005/8/layout/pList1"/>
    <dgm:cxn modelId="{7ADC4F3B-7444-42FB-9436-E1F39C5E6854}" srcId="{AC283F45-FB16-4C9D-A65C-D04D75DB5D11}" destId="{0AF0AE00-C669-4D21-8B1E-ACEBD51B47EA}" srcOrd="0" destOrd="0" parTransId="{355421E1-A386-4B52-A729-E6B7DD667CCE}" sibTransId="{D53BDE2E-EC21-4B80-A353-3C1ED4C66ED1}"/>
    <dgm:cxn modelId="{8A8998AC-0DFB-4006-B920-5532212F177B}" type="presOf" srcId="{AC283F45-FB16-4C9D-A65C-D04D75DB5D11}" destId="{4DC15B13-2990-4FDD-BF6E-8680EF3F5538}" srcOrd="0" destOrd="0" presId="urn:microsoft.com/office/officeart/2005/8/layout/pList1"/>
    <dgm:cxn modelId="{20BB3366-82C7-4D54-8A95-EEC5F9CA7F9A}" type="presParOf" srcId="{4DC15B13-2990-4FDD-BF6E-8680EF3F5538}" destId="{9120EB98-ED1B-4EEE-9D8C-88C46B623C25}" srcOrd="0" destOrd="0" presId="urn:microsoft.com/office/officeart/2005/8/layout/pList1"/>
    <dgm:cxn modelId="{2C8D0A97-099F-4643-A58C-C292E2E506C5}" type="presParOf" srcId="{9120EB98-ED1B-4EEE-9D8C-88C46B623C25}" destId="{F84B6A2B-2C8E-4EF2-8508-C7AEF7EC3660}" srcOrd="0" destOrd="0" presId="urn:microsoft.com/office/officeart/2005/8/layout/pList1"/>
    <dgm:cxn modelId="{C7343787-CCED-4277-8A0B-98E79B868DA4}" type="presParOf" srcId="{9120EB98-ED1B-4EEE-9D8C-88C46B623C25}" destId="{1A66108C-59CC-4A50-81F8-033FF3A96670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1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E765674-AE05-4962-819E-4D84FE2144F9}" type="doc">
      <dgm:prSet loTypeId="urn:microsoft.com/office/officeart/2005/8/layout/pList1" loCatId="list" qsTypeId="urn:microsoft.com/office/officeart/2005/8/quickstyle/simple1" qsCatId="simple" csTypeId="urn:microsoft.com/office/officeart/2005/8/colors/accent1_2" csCatId="accent1" phldr="1"/>
      <dgm:spPr/>
    </dgm:pt>
    <dgm:pt modelId="{3156BF2C-F6FB-4A92-855C-911EEF5F4237}">
      <dgm:prSet phldrT="[Текст]"/>
      <dgm:spPr/>
      <dgm:t>
        <a:bodyPr/>
        <a:lstStyle/>
        <a:p>
          <a:r>
            <a:rPr lang="ru-RU" dirty="0"/>
            <a:t>Школьный театр «Маска»</a:t>
          </a:r>
        </a:p>
      </dgm:t>
    </dgm:pt>
    <dgm:pt modelId="{5373E99E-A4B3-4B0C-81AA-A591887E06F3}" type="parTrans" cxnId="{00F08AED-34B2-4EC7-93BF-32A6446AC0C1}">
      <dgm:prSet/>
      <dgm:spPr/>
      <dgm:t>
        <a:bodyPr/>
        <a:lstStyle/>
        <a:p>
          <a:endParaRPr lang="ru-RU"/>
        </a:p>
      </dgm:t>
    </dgm:pt>
    <dgm:pt modelId="{1520726E-CDDA-470B-839C-DA3FA9EE3E77}" type="sibTrans" cxnId="{00F08AED-34B2-4EC7-93BF-32A6446AC0C1}">
      <dgm:prSet/>
      <dgm:spPr/>
      <dgm:t>
        <a:bodyPr/>
        <a:lstStyle/>
        <a:p>
          <a:endParaRPr lang="ru-RU"/>
        </a:p>
      </dgm:t>
    </dgm:pt>
    <dgm:pt modelId="{7D7BA1D5-FA7A-4715-A56B-5E6B5BDF0D69}" type="pres">
      <dgm:prSet presAssocID="{8E765674-AE05-4962-819E-4D84FE2144F9}" presName="Name0" presStyleCnt="0">
        <dgm:presLayoutVars>
          <dgm:dir/>
          <dgm:resizeHandles val="exact"/>
        </dgm:presLayoutVars>
      </dgm:prSet>
      <dgm:spPr/>
    </dgm:pt>
    <dgm:pt modelId="{D06A8B52-D17A-4B5B-AA4C-EDA624DC3DFC}" type="pres">
      <dgm:prSet presAssocID="{3156BF2C-F6FB-4A92-855C-911EEF5F4237}" presName="compNode" presStyleCnt="0"/>
      <dgm:spPr/>
    </dgm:pt>
    <dgm:pt modelId="{F9482778-48A3-4363-ADD1-4E459442959E}" type="pres">
      <dgm:prSet presAssocID="{3156BF2C-F6FB-4A92-855C-911EEF5F4237}" presName="pictRect" presStyleLbl="node1" presStyleIdx="0" presStyleCnt="1"/>
      <dgm:spPr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000" b="-5000"/>
          </a:stretch>
        </a:blipFill>
      </dgm:spPr>
    </dgm:pt>
    <dgm:pt modelId="{377C6FC0-E9F7-4808-B3AC-CB5674C38C80}" type="pres">
      <dgm:prSet presAssocID="{3156BF2C-F6FB-4A92-855C-911EEF5F4237}" presName="textRect" presStyleLbl="revTx" presStyleIdx="0" presStyleCnt="1">
        <dgm:presLayoutVars>
          <dgm:bulletEnabled val="1"/>
        </dgm:presLayoutVars>
      </dgm:prSet>
      <dgm:spPr/>
    </dgm:pt>
  </dgm:ptLst>
  <dgm:cxnLst>
    <dgm:cxn modelId="{6A9F1885-8779-42DF-81AA-D831E3484C0B}" type="presOf" srcId="{8E765674-AE05-4962-819E-4D84FE2144F9}" destId="{7D7BA1D5-FA7A-4715-A56B-5E6B5BDF0D69}" srcOrd="0" destOrd="0" presId="urn:microsoft.com/office/officeart/2005/8/layout/pList1"/>
    <dgm:cxn modelId="{878B9BA7-7C2E-4434-9894-8F5CB5730795}" type="presOf" srcId="{3156BF2C-F6FB-4A92-855C-911EEF5F4237}" destId="{377C6FC0-E9F7-4808-B3AC-CB5674C38C80}" srcOrd="0" destOrd="0" presId="urn:microsoft.com/office/officeart/2005/8/layout/pList1"/>
    <dgm:cxn modelId="{00F08AED-34B2-4EC7-93BF-32A6446AC0C1}" srcId="{8E765674-AE05-4962-819E-4D84FE2144F9}" destId="{3156BF2C-F6FB-4A92-855C-911EEF5F4237}" srcOrd="0" destOrd="0" parTransId="{5373E99E-A4B3-4B0C-81AA-A591887E06F3}" sibTransId="{1520726E-CDDA-470B-839C-DA3FA9EE3E77}"/>
    <dgm:cxn modelId="{8A987CF6-0A04-4A64-AB9D-58A5570DDDB7}" type="presParOf" srcId="{7D7BA1D5-FA7A-4715-A56B-5E6B5BDF0D69}" destId="{D06A8B52-D17A-4B5B-AA4C-EDA624DC3DFC}" srcOrd="0" destOrd="0" presId="urn:microsoft.com/office/officeart/2005/8/layout/pList1"/>
    <dgm:cxn modelId="{78D9696D-C9E6-4D4E-BE1B-BE9EFA7C22AE}" type="presParOf" srcId="{D06A8B52-D17A-4B5B-AA4C-EDA624DC3DFC}" destId="{F9482778-48A3-4363-ADD1-4E459442959E}" srcOrd="0" destOrd="0" presId="urn:microsoft.com/office/officeart/2005/8/layout/pList1"/>
    <dgm:cxn modelId="{069E0EE8-B319-46C0-8B73-64B216E9A195}" type="presParOf" srcId="{D06A8B52-D17A-4B5B-AA4C-EDA624DC3DFC}" destId="{377C6FC0-E9F7-4808-B3AC-CB5674C38C80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EFE5E2D-B66D-43B7-8725-2B6C981D3ABF}" type="doc">
      <dgm:prSet loTypeId="urn:microsoft.com/office/officeart/2005/8/layout/pList1" loCatId="list" qsTypeId="urn:microsoft.com/office/officeart/2005/8/quickstyle/simple1" qsCatId="simple" csTypeId="urn:microsoft.com/office/officeart/2005/8/colors/accent1_2" csCatId="accent1" phldr="1"/>
      <dgm:spPr/>
    </dgm:pt>
    <dgm:pt modelId="{66899CCB-56C4-4F09-80C6-0389DA55C618}">
      <dgm:prSet phldrT="[Текст]" custT="1"/>
      <dgm:spPr/>
      <dgm:t>
        <a:bodyPr/>
        <a:lstStyle/>
        <a:p>
          <a:r>
            <a:rPr lang="ru-RU" sz="2400" dirty="0"/>
            <a:t>Школьный спортивный клуб</a:t>
          </a:r>
        </a:p>
      </dgm:t>
    </dgm:pt>
    <dgm:pt modelId="{F892157D-93B7-4460-97E5-2729F7DB7AE6}" type="parTrans" cxnId="{731F3489-FCA7-4A9B-B236-33D739B6EF07}">
      <dgm:prSet/>
      <dgm:spPr/>
      <dgm:t>
        <a:bodyPr/>
        <a:lstStyle/>
        <a:p>
          <a:endParaRPr lang="ru-RU"/>
        </a:p>
      </dgm:t>
    </dgm:pt>
    <dgm:pt modelId="{1D3294A3-C9FE-4D83-BD3C-3B7D79D30894}" type="sibTrans" cxnId="{731F3489-FCA7-4A9B-B236-33D739B6EF07}">
      <dgm:prSet/>
      <dgm:spPr/>
      <dgm:t>
        <a:bodyPr/>
        <a:lstStyle/>
        <a:p>
          <a:endParaRPr lang="ru-RU"/>
        </a:p>
      </dgm:t>
    </dgm:pt>
    <dgm:pt modelId="{9A8DC159-B9BD-49ED-9A0B-21321992C5E1}" type="pres">
      <dgm:prSet presAssocID="{DEFE5E2D-B66D-43B7-8725-2B6C981D3ABF}" presName="Name0" presStyleCnt="0">
        <dgm:presLayoutVars>
          <dgm:dir/>
          <dgm:resizeHandles val="exact"/>
        </dgm:presLayoutVars>
      </dgm:prSet>
      <dgm:spPr/>
    </dgm:pt>
    <dgm:pt modelId="{A87A82AB-D949-4594-95C2-4A70342D3AAA}" type="pres">
      <dgm:prSet presAssocID="{66899CCB-56C4-4F09-80C6-0389DA55C618}" presName="compNode" presStyleCnt="0"/>
      <dgm:spPr/>
    </dgm:pt>
    <dgm:pt modelId="{A73F95AD-1E94-46EC-8238-CA1B3FD97E3E}" type="pres">
      <dgm:prSet presAssocID="{66899CCB-56C4-4F09-80C6-0389DA55C618}" presName="pictRect" presStyleLbl="node1" presStyleIdx="0" presStyleCnt="1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7000" r="-27000"/>
          </a:stretch>
        </a:blipFill>
      </dgm:spPr>
    </dgm:pt>
    <dgm:pt modelId="{060E8A8D-AA22-4003-B98A-0A1309BCF884}" type="pres">
      <dgm:prSet presAssocID="{66899CCB-56C4-4F09-80C6-0389DA55C618}" presName="textRect" presStyleLbl="revTx" presStyleIdx="0" presStyleCnt="1">
        <dgm:presLayoutVars>
          <dgm:bulletEnabled val="1"/>
        </dgm:presLayoutVars>
      </dgm:prSet>
      <dgm:spPr/>
    </dgm:pt>
  </dgm:ptLst>
  <dgm:cxnLst>
    <dgm:cxn modelId="{20A91924-BAAE-4F63-8954-1244CAFC1FEB}" type="presOf" srcId="{66899CCB-56C4-4F09-80C6-0389DA55C618}" destId="{060E8A8D-AA22-4003-B98A-0A1309BCF884}" srcOrd="0" destOrd="0" presId="urn:microsoft.com/office/officeart/2005/8/layout/pList1"/>
    <dgm:cxn modelId="{82D40474-B97E-4A66-BFCF-B77D16513A88}" type="presOf" srcId="{DEFE5E2D-B66D-43B7-8725-2B6C981D3ABF}" destId="{9A8DC159-B9BD-49ED-9A0B-21321992C5E1}" srcOrd="0" destOrd="0" presId="urn:microsoft.com/office/officeart/2005/8/layout/pList1"/>
    <dgm:cxn modelId="{731F3489-FCA7-4A9B-B236-33D739B6EF07}" srcId="{DEFE5E2D-B66D-43B7-8725-2B6C981D3ABF}" destId="{66899CCB-56C4-4F09-80C6-0389DA55C618}" srcOrd="0" destOrd="0" parTransId="{F892157D-93B7-4460-97E5-2729F7DB7AE6}" sibTransId="{1D3294A3-C9FE-4D83-BD3C-3B7D79D30894}"/>
    <dgm:cxn modelId="{B7B4508D-E307-45AC-A999-B43BF0C89502}" type="presParOf" srcId="{9A8DC159-B9BD-49ED-9A0B-21321992C5E1}" destId="{A87A82AB-D949-4594-95C2-4A70342D3AAA}" srcOrd="0" destOrd="0" presId="urn:microsoft.com/office/officeart/2005/8/layout/pList1"/>
    <dgm:cxn modelId="{C91E6A63-3E78-4D90-A1F4-EB758040D1B4}" type="presParOf" srcId="{A87A82AB-D949-4594-95C2-4A70342D3AAA}" destId="{A73F95AD-1E94-46EC-8238-CA1B3FD97E3E}" srcOrd="0" destOrd="0" presId="urn:microsoft.com/office/officeart/2005/8/layout/pList1"/>
    <dgm:cxn modelId="{E3958B88-8A46-47D0-BD99-7CAB0106BF2E}" type="presParOf" srcId="{A87A82AB-D949-4594-95C2-4A70342D3AAA}" destId="{060E8A8D-AA22-4003-B98A-0A1309BCF884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CEA50E9-8126-45E0-9F50-C0CA4436E7DE}" type="doc">
      <dgm:prSet loTypeId="urn:microsoft.com/office/officeart/2005/8/layout/pList1" loCatId="list" qsTypeId="urn:microsoft.com/office/officeart/2005/8/quickstyle/simple1" qsCatId="simple" csTypeId="urn:microsoft.com/office/officeart/2005/8/colors/accent1_2" csCatId="accent1" phldr="1"/>
      <dgm:spPr/>
    </dgm:pt>
    <dgm:pt modelId="{833DAE3E-1AE7-405F-B063-E9E846594DC0}">
      <dgm:prSet phldrT="[Текст]" custT="1"/>
      <dgm:spPr/>
      <dgm:t>
        <a:bodyPr/>
        <a:lstStyle/>
        <a:p>
          <a:r>
            <a:rPr lang="ru-RU" sz="2400" dirty="0"/>
            <a:t>Медиацентр «</a:t>
          </a:r>
          <a:r>
            <a:rPr lang="ru-RU" sz="2400" dirty="0" err="1"/>
            <a:t>ГромКо</a:t>
          </a:r>
          <a:r>
            <a:rPr lang="ru-RU" sz="2400" dirty="0"/>
            <a:t>»</a:t>
          </a:r>
        </a:p>
      </dgm:t>
    </dgm:pt>
    <dgm:pt modelId="{D416A49C-FA4C-4DFB-BAF8-DC3BAA03E8F0}" type="parTrans" cxnId="{4DDC63C9-F2CA-4393-BD1B-7ADD880D1E4A}">
      <dgm:prSet/>
      <dgm:spPr/>
      <dgm:t>
        <a:bodyPr/>
        <a:lstStyle/>
        <a:p>
          <a:endParaRPr lang="ru-RU"/>
        </a:p>
      </dgm:t>
    </dgm:pt>
    <dgm:pt modelId="{ADE9BAF3-F535-43ED-8813-76B3BDCA5AF5}" type="sibTrans" cxnId="{4DDC63C9-F2CA-4393-BD1B-7ADD880D1E4A}">
      <dgm:prSet/>
      <dgm:spPr/>
      <dgm:t>
        <a:bodyPr/>
        <a:lstStyle/>
        <a:p>
          <a:endParaRPr lang="ru-RU"/>
        </a:p>
      </dgm:t>
    </dgm:pt>
    <dgm:pt modelId="{576AAAA1-B53A-4236-B938-4A7E47D48885}" type="pres">
      <dgm:prSet presAssocID="{DCEA50E9-8126-45E0-9F50-C0CA4436E7DE}" presName="Name0" presStyleCnt="0">
        <dgm:presLayoutVars>
          <dgm:dir/>
          <dgm:resizeHandles val="exact"/>
        </dgm:presLayoutVars>
      </dgm:prSet>
      <dgm:spPr/>
    </dgm:pt>
    <dgm:pt modelId="{2F9D6BF5-A6A5-4534-8175-7F95B6F85373}" type="pres">
      <dgm:prSet presAssocID="{833DAE3E-1AE7-405F-B063-E9E846594DC0}" presName="compNode" presStyleCnt="0"/>
      <dgm:spPr/>
    </dgm:pt>
    <dgm:pt modelId="{E8358846-DC0F-4611-BA77-43AE5B6FF7F7}" type="pres">
      <dgm:prSet presAssocID="{833DAE3E-1AE7-405F-B063-E9E846594DC0}" presName="pictRect" presStyleLbl="node1" presStyleIdx="0" presStyleCnt="1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3000" r="-13000"/>
          </a:stretch>
        </a:blipFill>
      </dgm:spPr>
    </dgm:pt>
    <dgm:pt modelId="{9DF515C8-6F5B-4AD5-B59B-9B9572EB5367}" type="pres">
      <dgm:prSet presAssocID="{833DAE3E-1AE7-405F-B063-E9E846594DC0}" presName="textRect" presStyleLbl="revTx" presStyleIdx="0" presStyleCnt="1">
        <dgm:presLayoutVars>
          <dgm:bulletEnabled val="1"/>
        </dgm:presLayoutVars>
      </dgm:prSet>
      <dgm:spPr/>
    </dgm:pt>
  </dgm:ptLst>
  <dgm:cxnLst>
    <dgm:cxn modelId="{1E74FFA5-850D-4618-A3C0-D23831458A8D}" type="presOf" srcId="{833DAE3E-1AE7-405F-B063-E9E846594DC0}" destId="{9DF515C8-6F5B-4AD5-B59B-9B9572EB5367}" srcOrd="0" destOrd="0" presId="urn:microsoft.com/office/officeart/2005/8/layout/pList1"/>
    <dgm:cxn modelId="{4DDC63C9-F2CA-4393-BD1B-7ADD880D1E4A}" srcId="{DCEA50E9-8126-45E0-9F50-C0CA4436E7DE}" destId="{833DAE3E-1AE7-405F-B063-E9E846594DC0}" srcOrd="0" destOrd="0" parTransId="{D416A49C-FA4C-4DFB-BAF8-DC3BAA03E8F0}" sibTransId="{ADE9BAF3-F535-43ED-8813-76B3BDCA5AF5}"/>
    <dgm:cxn modelId="{1EE974F5-CCDA-4C2B-AAD6-376BEC82A0C4}" type="presOf" srcId="{DCEA50E9-8126-45E0-9F50-C0CA4436E7DE}" destId="{576AAAA1-B53A-4236-B938-4A7E47D48885}" srcOrd="0" destOrd="0" presId="urn:microsoft.com/office/officeart/2005/8/layout/pList1"/>
    <dgm:cxn modelId="{2D5888E1-1D42-4E8E-96FD-389E3CB1F737}" type="presParOf" srcId="{576AAAA1-B53A-4236-B938-4A7E47D48885}" destId="{2F9D6BF5-A6A5-4534-8175-7F95B6F85373}" srcOrd="0" destOrd="0" presId="urn:microsoft.com/office/officeart/2005/8/layout/pList1"/>
    <dgm:cxn modelId="{8E931D51-5A60-43C7-A08D-9F3192C0C80F}" type="presParOf" srcId="{2F9D6BF5-A6A5-4534-8175-7F95B6F85373}" destId="{E8358846-DC0F-4611-BA77-43AE5B6FF7F7}" srcOrd="0" destOrd="0" presId="urn:microsoft.com/office/officeart/2005/8/layout/pList1"/>
    <dgm:cxn modelId="{DDFF394E-0D2E-4FC3-8A7A-4CDA343ABD10}" type="presParOf" srcId="{2F9D6BF5-A6A5-4534-8175-7F95B6F85373}" destId="{9DF515C8-6F5B-4AD5-B59B-9B9572EB5367}" srcOrd="1" destOrd="0" presId="urn:microsoft.com/office/officeart/2005/8/layout/pList1"/>
  </dgm:cxnLst>
  <dgm:bg>
    <a:noFill/>
  </dgm:bg>
  <dgm:whole/>
  <dgm:extLst>
    <a:ext uri="http://schemas.microsoft.com/office/drawing/2008/diagram">
      <dsp:dataModelExt xmlns:dsp="http://schemas.microsoft.com/office/drawing/2008/diagram" relId="rId18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F7E1261-0464-4864-AF80-D1D6494F8A39}" type="doc">
      <dgm:prSet loTypeId="urn:microsoft.com/office/officeart/2005/8/layout/pList1" loCatId="list" qsTypeId="urn:microsoft.com/office/officeart/2005/8/quickstyle/simple1" qsCatId="simple" csTypeId="urn:microsoft.com/office/officeart/2005/8/colors/accent1_2" csCatId="accent1" phldr="1"/>
      <dgm:spPr/>
    </dgm:pt>
    <dgm:pt modelId="{154D012F-6390-497E-A41F-2AAA42FE9067}">
      <dgm:prSet phldrT="[Текст]"/>
      <dgm:spPr/>
      <dgm:t>
        <a:bodyPr/>
        <a:lstStyle/>
        <a:p>
          <a:r>
            <a:rPr lang="ru-RU" dirty="0"/>
            <a:t>Совет учащихся гимназии</a:t>
          </a:r>
        </a:p>
      </dgm:t>
    </dgm:pt>
    <dgm:pt modelId="{17429514-024B-40BC-8CCF-E2A23D2B0463}" type="parTrans" cxnId="{1340FF09-11B9-45F9-90FE-2155061F426E}">
      <dgm:prSet/>
      <dgm:spPr/>
      <dgm:t>
        <a:bodyPr/>
        <a:lstStyle/>
        <a:p>
          <a:endParaRPr lang="ru-RU"/>
        </a:p>
      </dgm:t>
    </dgm:pt>
    <dgm:pt modelId="{580201BF-E372-4FC1-B836-EFDCE2B7291E}" type="sibTrans" cxnId="{1340FF09-11B9-45F9-90FE-2155061F426E}">
      <dgm:prSet/>
      <dgm:spPr/>
      <dgm:t>
        <a:bodyPr/>
        <a:lstStyle/>
        <a:p>
          <a:endParaRPr lang="ru-RU"/>
        </a:p>
      </dgm:t>
    </dgm:pt>
    <dgm:pt modelId="{D0EE916A-A6C2-466E-9113-6C0D7AEF87CE}" type="pres">
      <dgm:prSet presAssocID="{0F7E1261-0464-4864-AF80-D1D6494F8A39}" presName="Name0" presStyleCnt="0">
        <dgm:presLayoutVars>
          <dgm:dir/>
          <dgm:resizeHandles val="exact"/>
        </dgm:presLayoutVars>
      </dgm:prSet>
      <dgm:spPr/>
    </dgm:pt>
    <dgm:pt modelId="{F49426AE-B8BF-4554-BA41-FF19D38B002D}" type="pres">
      <dgm:prSet presAssocID="{154D012F-6390-497E-A41F-2AAA42FE9067}" presName="compNode" presStyleCnt="0"/>
      <dgm:spPr/>
    </dgm:pt>
    <dgm:pt modelId="{80D95808-2C51-44AF-AC54-7B384BE0EDCF}" type="pres">
      <dgm:prSet presAssocID="{154D012F-6390-497E-A41F-2AAA42FE9067}" presName="pictRect" presStyleLbl="node1" presStyleIdx="0" presStyleCnt="1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</dgm:spPr>
    </dgm:pt>
    <dgm:pt modelId="{EA913B26-9630-4F85-9F0D-1C7390C37297}" type="pres">
      <dgm:prSet presAssocID="{154D012F-6390-497E-A41F-2AAA42FE9067}" presName="textRect" presStyleLbl="revTx" presStyleIdx="0" presStyleCnt="1">
        <dgm:presLayoutVars>
          <dgm:bulletEnabled val="1"/>
        </dgm:presLayoutVars>
      </dgm:prSet>
      <dgm:spPr/>
    </dgm:pt>
  </dgm:ptLst>
  <dgm:cxnLst>
    <dgm:cxn modelId="{1340FF09-11B9-45F9-90FE-2155061F426E}" srcId="{0F7E1261-0464-4864-AF80-D1D6494F8A39}" destId="{154D012F-6390-497E-A41F-2AAA42FE9067}" srcOrd="0" destOrd="0" parTransId="{17429514-024B-40BC-8CCF-E2A23D2B0463}" sibTransId="{580201BF-E372-4FC1-B836-EFDCE2B7291E}"/>
    <dgm:cxn modelId="{B60DEC97-1C11-4D1A-9CEE-4AB86CB1BC30}" type="presOf" srcId="{0F7E1261-0464-4864-AF80-D1D6494F8A39}" destId="{D0EE916A-A6C2-466E-9113-6C0D7AEF87CE}" srcOrd="0" destOrd="0" presId="urn:microsoft.com/office/officeart/2005/8/layout/pList1"/>
    <dgm:cxn modelId="{56EE79B5-C2FF-463C-87FD-5214C43C6A14}" type="presOf" srcId="{154D012F-6390-497E-A41F-2AAA42FE9067}" destId="{EA913B26-9630-4F85-9F0D-1C7390C37297}" srcOrd="0" destOrd="0" presId="urn:microsoft.com/office/officeart/2005/8/layout/pList1"/>
    <dgm:cxn modelId="{F2679460-45F2-40FB-BE28-E86A953CB551}" type="presParOf" srcId="{D0EE916A-A6C2-466E-9113-6C0D7AEF87CE}" destId="{F49426AE-B8BF-4554-BA41-FF19D38B002D}" srcOrd="0" destOrd="0" presId="urn:microsoft.com/office/officeart/2005/8/layout/pList1"/>
    <dgm:cxn modelId="{D971D655-F293-4717-9D90-974C34B9EC1E}" type="presParOf" srcId="{F49426AE-B8BF-4554-BA41-FF19D38B002D}" destId="{80D95808-2C51-44AF-AC54-7B384BE0EDCF}" srcOrd="0" destOrd="0" presId="urn:microsoft.com/office/officeart/2005/8/layout/pList1"/>
    <dgm:cxn modelId="{CE9C678C-0BE8-4B26-BAC3-E0A987D3B694}" type="presParOf" srcId="{F49426AE-B8BF-4554-BA41-FF19D38B002D}" destId="{EA913B26-9630-4F85-9F0D-1C7390C37297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23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8E05832D-C348-4F3C-83F0-46E6B160667B}" type="doc">
      <dgm:prSet loTypeId="urn:microsoft.com/office/officeart/2005/8/layout/pList1" loCatId="list" qsTypeId="urn:microsoft.com/office/officeart/2005/8/quickstyle/simple1" qsCatId="simple" csTypeId="urn:microsoft.com/office/officeart/2005/8/colors/accent1_2" csCatId="accent1" phldr="1"/>
      <dgm:spPr/>
    </dgm:pt>
    <dgm:pt modelId="{8E75C08F-DF40-4799-A873-AF0188506C3D}">
      <dgm:prSet phldrT="[Текст]" custT="1"/>
      <dgm:spPr/>
      <dgm:t>
        <a:bodyPr/>
        <a:lstStyle/>
        <a:p>
          <a:r>
            <a:rPr lang="ru-RU" sz="2400" dirty="0"/>
            <a:t>Киноклуб</a:t>
          </a:r>
        </a:p>
      </dgm:t>
    </dgm:pt>
    <dgm:pt modelId="{D602F2A0-027E-4D72-A8FA-04A9FCFE9084}" type="parTrans" cxnId="{C6ECE6F8-DD3A-4755-A53C-E8F54BDF8088}">
      <dgm:prSet/>
      <dgm:spPr/>
      <dgm:t>
        <a:bodyPr/>
        <a:lstStyle/>
        <a:p>
          <a:endParaRPr lang="ru-RU"/>
        </a:p>
      </dgm:t>
    </dgm:pt>
    <dgm:pt modelId="{1C57D795-9A0C-4623-971C-B488F231A022}" type="sibTrans" cxnId="{C6ECE6F8-DD3A-4755-A53C-E8F54BDF8088}">
      <dgm:prSet/>
      <dgm:spPr/>
      <dgm:t>
        <a:bodyPr/>
        <a:lstStyle/>
        <a:p>
          <a:endParaRPr lang="ru-RU"/>
        </a:p>
      </dgm:t>
    </dgm:pt>
    <dgm:pt modelId="{27F0DEB9-A4CB-4C36-B239-B318A1BD5D3F}" type="pres">
      <dgm:prSet presAssocID="{8E05832D-C348-4F3C-83F0-46E6B160667B}" presName="Name0" presStyleCnt="0">
        <dgm:presLayoutVars>
          <dgm:dir/>
          <dgm:resizeHandles val="exact"/>
        </dgm:presLayoutVars>
      </dgm:prSet>
      <dgm:spPr/>
    </dgm:pt>
    <dgm:pt modelId="{3707E350-9416-4B6E-AE69-BA9D23463EB4}" type="pres">
      <dgm:prSet presAssocID="{8E75C08F-DF40-4799-A873-AF0188506C3D}" presName="compNode" presStyleCnt="0"/>
      <dgm:spPr/>
    </dgm:pt>
    <dgm:pt modelId="{54B56856-EB41-4AAE-AA57-26BE3CBFD565}" type="pres">
      <dgm:prSet presAssocID="{8E75C08F-DF40-4799-A873-AF0188506C3D}" presName="pictRect" presStyleLbl="node1" presStyleIdx="0" presStyleCnt="1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</dgm:spPr>
    </dgm:pt>
    <dgm:pt modelId="{04C5C975-A301-4FA2-83F9-49AE0F141D14}" type="pres">
      <dgm:prSet presAssocID="{8E75C08F-DF40-4799-A873-AF0188506C3D}" presName="textRect" presStyleLbl="revTx" presStyleIdx="0" presStyleCnt="1">
        <dgm:presLayoutVars>
          <dgm:bulletEnabled val="1"/>
        </dgm:presLayoutVars>
      </dgm:prSet>
      <dgm:spPr/>
    </dgm:pt>
  </dgm:ptLst>
  <dgm:cxnLst>
    <dgm:cxn modelId="{5B34653C-A137-47B7-89D8-7AB1C2953643}" type="presOf" srcId="{8E05832D-C348-4F3C-83F0-46E6B160667B}" destId="{27F0DEB9-A4CB-4C36-B239-B318A1BD5D3F}" srcOrd="0" destOrd="0" presId="urn:microsoft.com/office/officeart/2005/8/layout/pList1"/>
    <dgm:cxn modelId="{F6A0FFF2-9CA1-484A-A44A-A373A8D4F6B6}" type="presOf" srcId="{8E75C08F-DF40-4799-A873-AF0188506C3D}" destId="{04C5C975-A301-4FA2-83F9-49AE0F141D14}" srcOrd="0" destOrd="0" presId="urn:microsoft.com/office/officeart/2005/8/layout/pList1"/>
    <dgm:cxn modelId="{C6ECE6F8-DD3A-4755-A53C-E8F54BDF8088}" srcId="{8E05832D-C348-4F3C-83F0-46E6B160667B}" destId="{8E75C08F-DF40-4799-A873-AF0188506C3D}" srcOrd="0" destOrd="0" parTransId="{D602F2A0-027E-4D72-A8FA-04A9FCFE9084}" sibTransId="{1C57D795-9A0C-4623-971C-B488F231A022}"/>
    <dgm:cxn modelId="{25A3F697-1882-4487-9E76-4BCD27E53319}" type="presParOf" srcId="{27F0DEB9-A4CB-4C36-B239-B318A1BD5D3F}" destId="{3707E350-9416-4B6E-AE69-BA9D23463EB4}" srcOrd="0" destOrd="0" presId="urn:microsoft.com/office/officeart/2005/8/layout/pList1"/>
    <dgm:cxn modelId="{4CE4A65E-9716-4F0B-9671-89CE6FD1D30C}" type="presParOf" srcId="{3707E350-9416-4B6E-AE69-BA9D23463EB4}" destId="{54B56856-EB41-4AAE-AA57-26BE3CBFD565}" srcOrd="0" destOrd="0" presId="urn:microsoft.com/office/officeart/2005/8/layout/pList1"/>
    <dgm:cxn modelId="{6E47EF06-781B-4035-AC0C-51322219432A}" type="presParOf" srcId="{3707E350-9416-4B6E-AE69-BA9D23463EB4}" destId="{04C5C975-A301-4FA2-83F9-49AE0F141D14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28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71FF83F7-DEF5-4503-9D82-EE28908F951C}" type="doc">
      <dgm:prSet loTypeId="urn:microsoft.com/office/officeart/2005/8/layout/pList1" loCatId="list" qsTypeId="urn:microsoft.com/office/officeart/2005/8/quickstyle/simple1" qsCatId="simple" csTypeId="urn:microsoft.com/office/officeart/2005/8/colors/accent1_2" csCatId="accent1" phldr="1"/>
      <dgm:spPr/>
    </dgm:pt>
    <dgm:pt modelId="{37235929-82E9-4991-8438-F9B2C12545D1}">
      <dgm:prSet phldrT="[Текст]" custT="1"/>
      <dgm:spPr/>
      <dgm:t>
        <a:bodyPr/>
        <a:lstStyle/>
        <a:p>
          <a:r>
            <a:rPr lang="ru-RU" sz="2400" dirty="0"/>
            <a:t>Школьный хор «Гармония»</a:t>
          </a:r>
        </a:p>
      </dgm:t>
    </dgm:pt>
    <dgm:pt modelId="{9F4D37AC-8566-4903-8418-FE4583C77AF7}" type="parTrans" cxnId="{E948E356-4026-470C-9579-EECB73B7857E}">
      <dgm:prSet/>
      <dgm:spPr/>
      <dgm:t>
        <a:bodyPr/>
        <a:lstStyle/>
        <a:p>
          <a:endParaRPr lang="ru-RU"/>
        </a:p>
      </dgm:t>
    </dgm:pt>
    <dgm:pt modelId="{F4E515EF-618E-4187-BB51-DCB8E16CE532}" type="sibTrans" cxnId="{E948E356-4026-470C-9579-EECB73B7857E}">
      <dgm:prSet/>
      <dgm:spPr/>
      <dgm:t>
        <a:bodyPr/>
        <a:lstStyle/>
        <a:p>
          <a:endParaRPr lang="ru-RU"/>
        </a:p>
      </dgm:t>
    </dgm:pt>
    <dgm:pt modelId="{3AA4C75F-BA91-4BEF-BB94-19EE56338E38}" type="pres">
      <dgm:prSet presAssocID="{71FF83F7-DEF5-4503-9D82-EE28908F951C}" presName="Name0" presStyleCnt="0">
        <dgm:presLayoutVars>
          <dgm:dir/>
          <dgm:resizeHandles val="exact"/>
        </dgm:presLayoutVars>
      </dgm:prSet>
      <dgm:spPr/>
    </dgm:pt>
    <dgm:pt modelId="{57053A90-3F26-4D9E-939B-92364F5BC0A2}" type="pres">
      <dgm:prSet presAssocID="{37235929-82E9-4991-8438-F9B2C12545D1}" presName="compNode" presStyleCnt="0"/>
      <dgm:spPr/>
    </dgm:pt>
    <dgm:pt modelId="{43138D45-E5A0-4D38-AC7A-CCCE64CCAF59}" type="pres">
      <dgm:prSet presAssocID="{37235929-82E9-4991-8438-F9B2C12545D1}" presName="pictRect" presStyleLbl="node1" presStyleIdx="0" presStyleCnt="1" custLinFactNeighborX="-421" custLinFactNeighborY="1761"/>
      <dgm:spPr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</dgm:pt>
    <dgm:pt modelId="{1D01C88D-25BB-4820-8401-E2AB567DC40E}" type="pres">
      <dgm:prSet presAssocID="{37235929-82E9-4991-8438-F9B2C12545D1}" presName="textRect" presStyleLbl="revTx" presStyleIdx="0" presStyleCnt="1">
        <dgm:presLayoutVars>
          <dgm:bulletEnabled val="1"/>
        </dgm:presLayoutVars>
      </dgm:prSet>
      <dgm:spPr/>
    </dgm:pt>
  </dgm:ptLst>
  <dgm:cxnLst>
    <dgm:cxn modelId="{51403E5C-5A02-48A0-9C38-34920DB16534}" type="presOf" srcId="{71FF83F7-DEF5-4503-9D82-EE28908F951C}" destId="{3AA4C75F-BA91-4BEF-BB94-19EE56338E38}" srcOrd="0" destOrd="0" presId="urn:microsoft.com/office/officeart/2005/8/layout/pList1"/>
    <dgm:cxn modelId="{E948E356-4026-470C-9579-EECB73B7857E}" srcId="{71FF83F7-DEF5-4503-9D82-EE28908F951C}" destId="{37235929-82E9-4991-8438-F9B2C12545D1}" srcOrd="0" destOrd="0" parTransId="{9F4D37AC-8566-4903-8418-FE4583C77AF7}" sibTransId="{F4E515EF-618E-4187-BB51-DCB8E16CE532}"/>
    <dgm:cxn modelId="{9A59AA9F-03B3-4D4C-9E63-707C3AC4C34E}" type="presOf" srcId="{37235929-82E9-4991-8438-F9B2C12545D1}" destId="{1D01C88D-25BB-4820-8401-E2AB567DC40E}" srcOrd="0" destOrd="0" presId="urn:microsoft.com/office/officeart/2005/8/layout/pList1"/>
    <dgm:cxn modelId="{D4E5B118-E835-4C89-A860-5DCE49BBE3FD}" type="presParOf" srcId="{3AA4C75F-BA91-4BEF-BB94-19EE56338E38}" destId="{57053A90-3F26-4D9E-939B-92364F5BC0A2}" srcOrd="0" destOrd="0" presId="urn:microsoft.com/office/officeart/2005/8/layout/pList1"/>
    <dgm:cxn modelId="{A38DC195-B825-40E1-A5C2-5079706F90CF}" type="presParOf" srcId="{57053A90-3F26-4D9E-939B-92364F5BC0A2}" destId="{43138D45-E5A0-4D38-AC7A-CCCE64CCAF59}" srcOrd="0" destOrd="0" presId="urn:microsoft.com/office/officeart/2005/8/layout/pList1"/>
    <dgm:cxn modelId="{4B90855F-17A1-45FD-B398-DCB12BE6C952}" type="presParOf" srcId="{57053A90-3F26-4D9E-939B-92364F5BC0A2}" destId="{1D01C88D-25BB-4820-8401-E2AB567DC40E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3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6524E8-D76D-4609-B52F-99C776F232F3}">
      <dsp:nvSpPr>
        <dsp:cNvPr id="0" name=""/>
        <dsp:cNvSpPr/>
      </dsp:nvSpPr>
      <dsp:spPr>
        <a:xfrm>
          <a:off x="492997" y="494"/>
          <a:ext cx="2877684" cy="1982724"/>
        </a:xfrm>
        <a:prstGeom prst="round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3F0EC21-F9C4-4EB2-BB05-A7766AAD42AA}">
      <dsp:nvSpPr>
        <dsp:cNvPr id="0" name=""/>
        <dsp:cNvSpPr/>
      </dsp:nvSpPr>
      <dsp:spPr>
        <a:xfrm>
          <a:off x="0" y="1866826"/>
          <a:ext cx="2877684" cy="10676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27584" rIns="227584" bIns="0" numCol="1" spcCol="1270" anchor="t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kern="1200" dirty="0"/>
            <a:t>Советник по воспитанию    </a:t>
          </a:r>
          <a:r>
            <a:rPr lang="ru-RU" sz="3000" kern="1200" dirty="0"/>
            <a:t>         </a:t>
          </a:r>
        </a:p>
      </dsp:txBody>
      <dsp:txXfrm>
        <a:off x="0" y="1866826"/>
        <a:ext cx="2877684" cy="106762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89620A-CC19-4F9F-A73A-7B8F9640E3D0}">
      <dsp:nvSpPr>
        <dsp:cNvPr id="0" name=""/>
        <dsp:cNvSpPr/>
      </dsp:nvSpPr>
      <dsp:spPr>
        <a:xfrm>
          <a:off x="1093308" y="2164"/>
          <a:ext cx="3192522" cy="2199647"/>
        </a:xfrm>
        <a:prstGeom prst="roundRect">
          <a:avLst/>
        </a:prstGeom>
        <a:blipFill>
          <a:blip xmlns:r="http://schemas.openxmlformats.org/officeDocument/2006/relationships" r:embed="rId1" cstate="print"/>
          <a:srcRect/>
          <a:stretch>
            <a:fillRect l="-1000" r="-1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97102BA-4983-4EB6-A923-BEC2372C9B3C}">
      <dsp:nvSpPr>
        <dsp:cNvPr id="0" name=""/>
        <dsp:cNvSpPr/>
      </dsp:nvSpPr>
      <dsp:spPr>
        <a:xfrm>
          <a:off x="1093308" y="2085584"/>
          <a:ext cx="3192522" cy="11844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27584" rIns="227584" bIns="0" numCol="1" spcCol="1270" anchor="t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kern="1200" dirty="0"/>
            <a:t>Учитель</a:t>
          </a:r>
        </a:p>
      </dsp:txBody>
      <dsp:txXfrm>
        <a:off x="1093308" y="2085584"/>
        <a:ext cx="3192522" cy="118442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4B6A2B-2C8E-4EF2-8508-C7AEF7EC3660}">
      <dsp:nvSpPr>
        <dsp:cNvPr id="0" name=""/>
        <dsp:cNvSpPr/>
      </dsp:nvSpPr>
      <dsp:spPr>
        <a:xfrm>
          <a:off x="720334" y="0"/>
          <a:ext cx="3193831" cy="2200550"/>
        </a:xfrm>
        <a:prstGeom prst="round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A66108C-59CC-4A50-81F8-033FF3A96670}">
      <dsp:nvSpPr>
        <dsp:cNvPr id="0" name=""/>
        <dsp:cNvSpPr/>
      </dsp:nvSpPr>
      <dsp:spPr>
        <a:xfrm>
          <a:off x="707718" y="1927500"/>
          <a:ext cx="3193831" cy="11849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27584" rIns="227584" bIns="0" numCol="1" spcCol="1270" anchor="t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kern="1200" dirty="0"/>
            <a:t>Классный руководитель</a:t>
          </a:r>
        </a:p>
      </dsp:txBody>
      <dsp:txXfrm>
        <a:off x="707718" y="1927500"/>
        <a:ext cx="3193831" cy="118491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482778-48A3-4363-ADD1-4E459442959E}">
      <dsp:nvSpPr>
        <dsp:cNvPr id="0" name=""/>
        <dsp:cNvSpPr/>
      </dsp:nvSpPr>
      <dsp:spPr>
        <a:xfrm>
          <a:off x="483379" y="1420"/>
          <a:ext cx="2329770" cy="1605211"/>
        </a:xfrm>
        <a:prstGeom prst="roundRect">
          <a:avLst/>
        </a:prstGeom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000" b="-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7C6FC0-E9F7-4808-B3AC-CB5674C38C80}">
      <dsp:nvSpPr>
        <dsp:cNvPr id="0" name=""/>
        <dsp:cNvSpPr/>
      </dsp:nvSpPr>
      <dsp:spPr>
        <a:xfrm>
          <a:off x="483379" y="1606631"/>
          <a:ext cx="2329770" cy="8643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Школьный театр «Маска»</a:t>
          </a:r>
        </a:p>
      </dsp:txBody>
      <dsp:txXfrm>
        <a:off x="483379" y="1606631"/>
        <a:ext cx="2329770" cy="86434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3F95AD-1E94-46EC-8238-CA1B3FD97E3E}">
      <dsp:nvSpPr>
        <dsp:cNvPr id="0" name=""/>
        <dsp:cNvSpPr/>
      </dsp:nvSpPr>
      <dsp:spPr>
        <a:xfrm>
          <a:off x="1469184" y="976"/>
          <a:ext cx="2555312" cy="1760610"/>
        </a:xfrm>
        <a:prstGeom prst="round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7000" r="-27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60E8A8D-AA22-4003-B98A-0A1309BCF884}">
      <dsp:nvSpPr>
        <dsp:cNvPr id="0" name=""/>
        <dsp:cNvSpPr/>
      </dsp:nvSpPr>
      <dsp:spPr>
        <a:xfrm>
          <a:off x="1469184" y="1761587"/>
          <a:ext cx="2555312" cy="9480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Школьный спортивный клуб</a:t>
          </a:r>
        </a:p>
      </dsp:txBody>
      <dsp:txXfrm>
        <a:off x="1469184" y="1761587"/>
        <a:ext cx="2555312" cy="94802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358846-DC0F-4611-BA77-43AE5B6FF7F7}">
      <dsp:nvSpPr>
        <dsp:cNvPr id="0" name=""/>
        <dsp:cNvSpPr/>
      </dsp:nvSpPr>
      <dsp:spPr>
        <a:xfrm>
          <a:off x="1003515" y="1935"/>
          <a:ext cx="2151418" cy="1482327"/>
        </a:xfrm>
        <a:prstGeom prst="round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3000" r="-13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DF515C8-6F5B-4AD5-B59B-9B9572EB5367}">
      <dsp:nvSpPr>
        <dsp:cNvPr id="0" name=""/>
        <dsp:cNvSpPr/>
      </dsp:nvSpPr>
      <dsp:spPr>
        <a:xfrm>
          <a:off x="1003515" y="1484263"/>
          <a:ext cx="2151418" cy="7981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Медиацентр «</a:t>
          </a:r>
          <a:r>
            <a:rPr lang="ru-RU" sz="2400" kern="1200" dirty="0" err="1"/>
            <a:t>ГромКо</a:t>
          </a:r>
          <a:r>
            <a:rPr lang="ru-RU" sz="2400" kern="1200" dirty="0"/>
            <a:t>»</a:t>
          </a:r>
        </a:p>
      </dsp:txBody>
      <dsp:txXfrm>
        <a:off x="1003515" y="1484263"/>
        <a:ext cx="2151418" cy="79817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D95808-2C51-44AF-AC54-7B384BE0EDCF}">
      <dsp:nvSpPr>
        <dsp:cNvPr id="0" name=""/>
        <dsp:cNvSpPr/>
      </dsp:nvSpPr>
      <dsp:spPr>
        <a:xfrm>
          <a:off x="483379" y="1420"/>
          <a:ext cx="2329770" cy="1605211"/>
        </a:xfrm>
        <a:prstGeom prst="round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A913B26-9630-4F85-9F0D-1C7390C37297}">
      <dsp:nvSpPr>
        <dsp:cNvPr id="0" name=""/>
        <dsp:cNvSpPr/>
      </dsp:nvSpPr>
      <dsp:spPr>
        <a:xfrm>
          <a:off x="483379" y="1606631"/>
          <a:ext cx="2329770" cy="8643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0" numCol="1" spcCol="1270" anchor="t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kern="1200" dirty="0"/>
            <a:t>Совет учащихся гимназии</a:t>
          </a:r>
        </a:p>
      </dsp:txBody>
      <dsp:txXfrm>
        <a:off x="483379" y="1606631"/>
        <a:ext cx="2329770" cy="864344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B56856-EB41-4AAE-AA57-26BE3CBFD565}">
      <dsp:nvSpPr>
        <dsp:cNvPr id="0" name=""/>
        <dsp:cNvSpPr/>
      </dsp:nvSpPr>
      <dsp:spPr>
        <a:xfrm>
          <a:off x="592590" y="860"/>
          <a:ext cx="2031666" cy="1399818"/>
        </a:xfrm>
        <a:prstGeom prst="round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4C5C975-A301-4FA2-83F9-49AE0F141D14}">
      <dsp:nvSpPr>
        <dsp:cNvPr id="0" name=""/>
        <dsp:cNvSpPr/>
      </dsp:nvSpPr>
      <dsp:spPr>
        <a:xfrm>
          <a:off x="592590" y="1400678"/>
          <a:ext cx="2031666" cy="7537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Киноклуб</a:t>
          </a:r>
        </a:p>
      </dsp:txBody>
      <dsp:txXfrm>
        <a:off x="592590" y="1400678"/>
        <a:ext cx="2031666" cy="753748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138D45-E5A0-4D38-AC7A-CCCE64CCAF59}">
      <dsp:nvSpPr>
        <dsp:cNvPr id="0" name=""/>
        <dsp:cNvSpPr/>
      </dsp:nvSpPr>
      <dsp:spPr>
        <a:xfrm>
          <a:off x="693515" y="25621"/>
          <a:ext cx="2092825" cy="1441956"/>
        </a:xfrm>
        <a:prstGeom prst="roundRect">
          <a:avLst/>
        </a:prstGeom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01C88D-25BB-4820-8401-E2AB567DC40E}">
      <dsp:nvSpPr>
        <dsp:cNvPr id="0" name=""/>
        <dsp:cNvSpPr/>
      </dsp:nvSpPr>
      <dsp:spPr>
        <a:xfrm>
          <a:off x="702325" y="1442184"/>
          <a:ext cx="2092825" cy="7764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Школьный хор «Гармония»</a:t>
          </a:r>
        </a:p>
      </dsp:txBody>
      <dsp:txXfrm>
        <a:off x="702325" y="1442184"/>
        <a:ext cx="2092825" cy="77643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13F4CB-2166-C29A-F2E3-37EA703F80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5B842A1-F866-1BC0-DFFD-0069D3FCAB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F5B3E13-B66B-7B47-8BC2-AF17BF40A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EAD17-E55E-4423-AB89-2B216978E98D}" type="datetimeFigureOut">
              <a:rPr lang="ru-RU" smtClean="0"/>
              <a:t>22.08.2023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844A815-7E4D-2C37-4DD0-8A69B6A897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656B067-3B6E-013F-6911-5731DBEC3D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5EF12-4A77-4466-9EEF-BBB37ECABD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38067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346A8B-0044-EB8B-2B70-1B00091CDF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CD245D0-6508-8BB2-5054-D4B2B47A4D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72C9FEB-3D1C-123E-E148-761EE36266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EAD17-E55E-4423-AB89-2B216978E98D}" type="datetimeFigureOut">
              <a:rPr lang="ru-RU" smtClean="0"/>
              <a:t>22.08.2023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F771706-6099-D2CC-1380-CCA7E38B09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82BF386-C033-7389-DE25-BD1CA8423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5EF12-4A77-4466-9EEF-BBB37ECABD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91452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EA7021-AC0D-933E-E596-C04B80194D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F912085-D400-E985-4DEF-E5C4062218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B794B3D-7AE3-C327-F348-1287CDF721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EAD17-E55E-4423-AB89-2B216978E98D}" type="datetimeFigureOut">
              <a:rPr lang="ru-RU" smtClean="0"/>
              <a:t>22.08.2023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3C80ED4-5FF4-1EEC-A2B9-3AE223046D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B69F9B5-8BB9-C1AE-F377-BBCC529953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5EF12-4A77-4466-9EEF-BBB37ECABD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60185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3CB1F7-87BD-570C-6DC9-12BE2FA5DF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915B5D9-BF28-FF01-C736-09720B729B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EB3CBE1-EEB8-B15B-5900-DAFDD59DDE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4BA62A9-EB53-78F2-EB5B-4EE8BEDD7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EAD17-E55E-4423-AB89-2B216978E98D}" type="datetimeFigureOut">
              <a:rPr lang="ru-RU" smtClean="0"/>
              <a:t>22.08.2023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5E7A003-3E7B-2F1E-FD17-7642ABF449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0CE5552-3EE8-D28E-F7E9-4BD3729144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5EF12-4A77-4466-9EEF-BBB37ECABD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27544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B15809-8E48-4EF6-67ED-A8C8AE6E8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E025A03-1CE9-F50D-3240-DFE330AAEF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F4D16C8-080A-3E1F-E78B-C05F03C171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585B5BA-4EED-515B-6085-1378C4EB6E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C7F3136-E528-E1D9-713E-F28C6557E1E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895E2AD5-B88D-3BDF-2F97-A315A301B0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EAD17-E55E-4423-AB89-2B216978E98D}" type="datetimeFigureOut">
              <a:rPr lang="ru-RU" smtClean="0"/>
              <a:t>22.08.2023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D04DE694-5687-3D59-7AF7-E9AFC2C0B3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3679ADE-70AE-6A07-0C55-B9902A4F70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5EF12-4A77-4466-9EEF-BBB37ECABD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31786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39A64E-3FAF-2C5C-94D8-56E74ACB05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470A211-1874-C28A-537F-750547487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EAD17-E55E-4423-AB89-2B216978E98D}" type="datetimeFigureOut">
              <a:rPr lang="ru-RU" smtClean="0"/>
              <a:t>22.08.2023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3203948-AEB4-D566-8FA7-75B8193EF3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C1D7CB1-E2D3-FAE2-ED2F-C224763C6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5EF12-4A77-4466-9EEF-BBB37ECABD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16747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FD6C4A3-F9CC-4E0A-272C-CDF989E3EA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EAD17-E55E-4423-AB89-2B216978E98D}" type="datetimeFigureOut">
              <a:rPr lang="ru-RU" smtClean="0"/>
              <a:t>22.08.2023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28F32692-0964-9A3C-6833-CA42507EF5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9E2FB1B-6FF1-B542-8D40-C7574E7F63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5EF12-4A77-4466-9EEF-BBB37ECABD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02456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932CAF-D5DD-454A-9FC6-70A7562A95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143FFA9-5DD2-5E1F-82C8-40E233C5B4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39754DC-FE78-263C-18FC-0D201E2B0B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7309336-4DF8-F29B-A10A-10C8972352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EAD17-E55E-4423-AB89-2B216978E98D}" type="datetimeFigureOut">
              <a:rPr lang="ru-RU" smtClean="0"/>
              <a:t>22.08.2023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5CEEF9A-D55A-ECCC-122B-1A7E3DCB4F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EBC8045-1A53-8824-41F1-AB586FA325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5EF12-4A77-4466-9EEF-BBB37ECABD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80775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B39A19-815A-FC81-3213-F06CDEA3F6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133D53CE-813C-A021-0E1D-676D9CD47A3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F172A7F-CEAE-0B91-3D99-11E7210460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99D9373-0BB7-436A-9AEB-4CFFF7E69A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EAD17-E55E-4423-AB89-2B216978E98D}" type="datetimeFigureOut">
              <a:rPr lang="ru-RU" smtClean="0"/>
              <a:t>22.08.2023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9F10E03-81C9-B1FA-6A9E-FC19CEE44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F7BC853-7899-D97A-CD57-1BB58DAC6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5EF12-4A77-4466-9EEF-BBB37ECABD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0358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3C11D0-4726-E8BE-DEEB-FC538E8348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9513495-6697-0509-0391-587020D7A9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F9F52F8-8351-F0D0-B4D9-049E5D5FA6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EAD17-E55E-4423-AB89-2B216978E98D}" type="datetimeFigureOut">
              <a:rPr lang="ru-RU" smtClean="0"/>
              <a:t>22.08.2023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6E5DCD9-BECD-1A1D-5CED-26C12664FE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D658B97-FC05-766F-C3CB-3F5AB466EF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5EF12-4A77-4466-9EEF-BBB37ECABD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869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65BABF93-1674-223B-5C09-B4A02BFF45F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564A21B-FAD1-D315-4684-9439C620EA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26FF8C6-B890-593C-546D-450F48A57B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EAD17-E55E-4423-AB89-2B216978E98D}" type="datetimeFigureOut">
              <a:rPr lang="ru-RU" smtClean="0"/>
              <a:t>22.08.2023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BDACE58-8E8C-84FA-2582-1EDC22A565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6CF8E60-4FE8-ED4A-CED9-75B7715FE7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5EF12-4A77-4466-9EEF-BBB37ECABD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67288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4A2C23-8A4E-4181-6034-A6AEFD3E9B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8285A1C-1F41-C956-B5B2-F619CCE972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610823D-8C2B-626D-64D9-E8BDEECD39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1EAD17-E55E-4423-AB89-2B216978E98D}" type="datetimeFigureOut">
              <a:rPr lang="ru-RU" smtClean="0"/>
              <a:t>22.08.2023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B860EE4-05AE-7C6A-5D25-FAC7F5E4CF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6EBCAA0-5CFA-1CBF-C769-89460B53BC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05EF12-4A77-4466-9EEF-BBB37ECABD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5442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13" Type="http://schemas.microsoft.com/office/2007/relationships/diagramDrawing" Target="../diagrams/drawing2.xml"/><Relationship Id="rId18" Type="http://schemas.microsoft.com/office/2007/relationships/diagramDrawing" Target="../diagrams/drawing3.xml"/><Relationship Id="rId3" Type="http://schemas.openxmlformats.org/officeDocument/2006/relationships/image" Target="../media/image4.png"/><Relationship Id="rId7" Type="http://schemas.openxmlformats.org/officeDocument/2006/relationships/diagramColors" Target="../diagrams/colors1.xml"/><Relationship Id="rId12" Type="http://schemas.openxmlformats.org/officeDocument/2006/relationships/diagramColors" Target="../diagrams/colors2.xml"/><Relationship Id="rId17" Type="http://schemas.openxmlformats.org/officeDocument/2006/relationships/diagramColors" Target="../diagrams/colors3.xml"/><Relationship Id="rId2" Type="http://schemas.openxmlformats.org/officeDocument/2006/relationships/image" Target="../media/image1.jpg"/><Relationship Id="rId16" Type="http://schemas.openxmlformats.org/officeDocument/2006/relationships/diagramQuickStyle" Target="../diagrams/quickStyle3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11" Type="http://schemas.openxmlformats.org/officeDocument/2006/relationships/diagramQuickStyle" Target="../diagrams/quickStyle2.xml"/><Relationship Id="rId5" Type="http://schemas.openxmlformats.org/officeDocument/2006/relationships/diagramLayout" Target="../diagrams/layout1.xml"/><Relationship Id="rId15" Type="http://schemas.openxmlformats.org/officeDocument/2006/relationships/diagramLayout" Target="../diagrams/layout3.xml"/><Relationship Id="rId10" Type="http://schemas.openxmlformats.org/officeDocument/2006/relationships/diagramLayout" Target="../diagrams/layout2.xml"/><Relationship Id="rId4" Type="http://schemas.openxmlformats.org/officeDocument/2006/relationships/diagramData" Target="../diagrams/data1.xml"/><Relationship Id="rId9" Type="http://schemas.openxmlformats.org/officeDocument/2006/relationships/diagramData" Target="../diagrams/data2.xml"/><Relationship Id="rId14" Type="http://schemas.openxmlformats.org/officeDocument/2006/relationships/diagramData" Target="../diagrams/data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chart" Target="../charts/chart1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13" Type="http://schemas.microsoft.com/office/2007/relationships/diagramDrawing" Target="../diagrams/drawing5.xml"/><Relationship Id="rId18" Type="http://schemas.microsoft.com/office/2007/relationships/diagramDrawing" Target="../diagrams/drawing6.xml"/><Relationship Id="rId26" Type="http://schemas.openxmlformats.org/officeDocument/2006/relationships/diagramQuickStyle" Target="../diagrams/quickStyle8.xml"/><Relationship Id="rId3" Type="http://schemas.openxmlformats.org/officeDocument/2006/relationships/image" Target="../media/image4.png"/><Relationship Id="rId21" Type="http://schemas.openxmlformats.org/officeDocument/2006/relationships/diagramQuickStyle" Target="../diagrams/quickStyle7.xml"/><Relationship Id="rId7" Type="http://schemas.openxmlformats.org/officeDocument/2006/relationships/diagramColors" Target="../diagrams/colors4.xml"/><Relationship Id="rId12" Type="http://schemas.openxmlformats.org/officeDocument/2006/relationships/diagramColors" Target="../diagrams/colors5.xml"/><Relationship Id="rId17" Type="http://schemas.openxmlformats.org/officeDocument/2006/relationships/diagramColors" Target="../diagrams/colors6.xml"/><Relationship Id="rId25" Type="http://schemas.openxmlformats.org/officeDocument/2006/relationships/diagramLayout" Target="../diagrams/layout8.xml"/><Relationship Id="rId33" Type="http://schemas.microsoft.com/office/2007/relationships/diagramDrawing" Target="../diagrams/drawing9.xml"/><Relationship Id="rId2" Type="http://schemas.openxmlformats.org/officeDocument/2006/relationships/image" Target="../media/image1.jpg"/><Relationship Id="rId16" Type="http://schemas.openxmlformats.org/officeDocument/2006/relationships/diagramQuickStyle" Target="../diagrams/quickStyle6.xml"/><Relationship Id="rId20" Type="http://schemas.openxmlformats.org/officeDocument/2006/relationships/diagramLayout" Target="../diagrams/layout7.xml"/><Relationship Id="rId29" Type="http://schemas.openxmlformats.org/officeDocument/2006/relationships/diagramData" Target="../diagrams/data9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4.xml"/><Relationship Id="rId11" Type="http://schemas.openxmlformats.org/officeDocument/2006/relationships/diagramQuickStyle" Target="../diagrams/quickStyle5.xml"/><Relationship Id="rId24" Type="http://schemas.openxmlformats.org/officeDocument/2006/relationships/diagramData" Target="../diagrams/data8.xml"/><Relationship Id="rId32" Type="http://schemas.openxmlformats.org/officeDocument/2006/relationships/diagramColors" Target="../diagrams/colors9.xml"/><Relationship Id="rId5" Type="http://schemas.openxmlformats.org/officeDocument/2006/relationships/diagramLayout" Target="../diagrams/layout4.xml"/><Relationship Id="rId15" Type="http://schemas.openxmlformats.org/officeDocument/2006/relationships/diagramLayout" Target="../diagrams/layout6.xml"/><Relationship Id="rId23" Type="http://schemas.microsoft.com/office/2007/relationships/diagramDrawing" Target="../diagrams/drawing7.xml"/><Relationship Id="rId28" Type="http://schemas.microsoft.com/office/2007/relationships/diagramDrawing" Target="../diagrams/drawing8.xml"/><Relationship Id="rId10" Type="http://schemas.openxmlformats.org/officeDocument/2006/relationships/diagramLayout" Target="../diagrams/layout5.xml"/><Relationship Id="rId19" Type="http://schemas.openxmlformats.org/officeDocument/2006/relationships/diagramData" Target="../diagrams/data7.xml"/><Relationship Id="rId31" Type="http://schemas.openxmlformats.org/officeDocument/2006/relationships/diagramQuickStyle" Target="../diagrams/quickStyle9.xml"/><Relationship Id="rId4" Type="http://schemas.openxmlformats.org/officeDocument/2006/relationships/diagramData" Target="../diagrams/data4.xml"/><Relationship Id="rId9" Type="http://schemas.openxmlformats.org/officeDocument/2006/relationships/diagramData" Target="../diagrams/data5.xml"/><Relationship Id="rId14" Type="http://schemas.openxmlformats.org/officeDocument/2006/relationships/diagramData" Target="../diagrams/data6.xml"/><Relationship Id="rId22" Type="http://schemas.openxmlformats.org/officeDocument/2006/relationships/diagramColors" Target="../diagrams/colors7.xml"/><Relationship Id="rId27" Type="http://schemas.openxmlformats.org/officeDocument/2006/relationships/diagramColors" Target="../diagrams/colors8.xml"/><Relationship Id="rId30" Type="http://schemas.openxmlformats.org/officeDocument/2006/relationships/diagramLayout" Target="../diagrams/layout9.xml"/><Relationship Id="rId8" Type="http://schemas.microsoft.com/office/2007/relationships/diagramDrawing" Target="../diagrams/drawing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jpeg"/><Relationship Id="rId5" Type="http://schemas.openxmlformats.org/officeDocument/2006/relationships/image" Target="../media/image24.jpg"/><Relationship Id="rId4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png"/><Relationship Id="rId4" Type="http://schemas.openxmlformats.org/officeDocument/2006/relationships/hyperlink" Target="mailto:urokimuziky@yandex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5DA89A2-5B97-08C3-6287-42233B0B0B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DEEC66D-2BEC-9135-2E2A-80EA141381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71152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008F827-451C-A17C-F170-6E5033A91A9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5205" y="1943641"/>
            <a:ext cx="2648700" cy="3475523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11" name="object 3">
            <a:extLst>
              <a:ext uri="{FF2B5EF4-FFF2-40B4-BE49-F238E27FC236}">
                <a16:creationId xmlns:a16="http://schemas.microsoft.com/office/drawing/2014/main" id="{FB17150B-5429-7FFC-D157-4A82AF278EBD}"/>
              </a:ext>
            </a:extLst>
          </p:cNvPr>
          <p:cNvSpPr txBox="1">
            <a:spLocks/>
          </p:cNvSpPr>
          <p:nvPr/>
        </p:nvSpPr>
        <p:spPr>
          <a:xfrm>
            <a:off x="387458" y="2603209"/>
            <a:ext cx="6817747" cy="300659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065" marR="5080" indent="3175">
              <a:lnSpc>
                <a:spcPct val="100000"/>
              </a:lnSpc>
              <a:spcBef>
                <a:spcPts val="105"/>
              </a:spcBef>
            </a:pPr>
            <a:r>
              <a:rPr lang="ru-RU" b="1" dirty="0">
                <a:latin typeface="+mj-lt"/>
                <a:cs typeface="Times New Roman" panose="02020603050405020304" pitchFamily="18" charset="0"/>
              </a:rPr>
              <a:t>Специфика педагогического взаимодействия </a:t>
            </a:r>
            <a:br>
              <a:rPr lang="ru-RU" b="1" dirty="0">
                <a:latin typeface="+mj-lt"/>
                <a:cs typeface="Times New Roman" panose="02020603050405020304" pitchFamily="18" charset="0"/>
              </a:rPr>
            </a:br>
            <a:r>
              <a:rPr lang="ru-RU" b="1" dirty="0">
                <a:latin typeface="+mj-lt"/>
                <a:cs typeface="Times New Roman" panose="02020603050405020304" pitchFamily="18" charset="0"/>
              </a:rPr>
              <a:t>«учитель – классный руководитель – </a:t>
            </a:r>
          </a:p>
          <a:p>
            <a:pPr marL="12065" marR="5080" indent="3175">
              <a:lnSpc>
                <a:spcPct val="100000"/>
              </a:lnSpc>
              <a:spcBef>
                <a:spcPts val="105"/>
              </a:spcBef>
            </a:pPr>
            <a:r>
              <a:rPr lang="ru-RU" b="1" dirty="0">
                <a:latin typeface="+mj-lt"/>
                <a:cs typeface="Times New Roman" panose="02020603050405020304" pitchFamily="18" charset="0"/>
              </a:rPr>
              <a:t>советник директора по воспитанию»</a:t>
            </a:r>
          </a:p>
          <a:p>
            <a:pPr marL="12065" marR="5080" indent="3175">
              <a:lnSpc>
                <a:spcPct val="100000"/>
              </a:lnSpc>
              <a:spcBef>
                <a:spcPts val="105"/>
              </a:spcBef>
            </a:pPr>
            <a:r>
              <a:rPr lang="ru-RU" b="1" dirty="0">
                <a:latin typeface="+mj-lt"/>
                <a:cs typeface="Times New Roman" panose="02020603050405020304" pitchFamily="18" charset="0"/>
              </a:rPr>
              <a:t> в развивающей воспитательной среде </a:t>
            </a:r>
            <a:r>
              <a:rPr lang="ru-RU" b="1" dirty="0">
                <a:latin typeface="+mj-lt"/>
                <a:cs typeface="Microsoft Sans Serif"/>
              </a:rPr>
              <a:t>в</a:t>
            </a:r>
            <a:r>
              <a:rPr lang="ru-RU" b="1" spc="5" dirty="0">
                <a:latin typeface="+mj-lt"/>
                <a:cs typeface="Microsoft Sans Serif"/>
              </a:rPr>
              <a:t> </a:t>
            </a:r>
            <a:r>
              <a:rPr lang="ru-RU" b="1" spc="-35" dirty="0">
                <a:latin typeface="+mj-lt"/>
                <a:cs typeface="Microsoft Sans Serif"/>
              </a:rPr>
              <a:t>образовательной</a:t>
            </a:r>
            <a:r>
              <a:rPr lang="ru-RU" b="1" spc="-30" dirty="0">
                <a:latin typeface="+mj-lt"/>
                <a:cs typeface="Microsoft Sans Serif"/>
              </a:rPr>
              <a:t> организации</a:t>
            </a:r>
            <a:endParaRPr lang="ru-RU" b="1" dirty="0">
              <a:latin typeface="+mj-lt"/>
              <a:cs typeface="Microsoft Sans Serif"/>
            </a:endParaRPr>
          </a:p>
          <a:p>
            <a:pPr marL="12065" marR="5080" indent="3175">
              <a:lnSpc>
                <a:spcPct val="100000"/>
              </a:lnSpc>
              <a:spcBef>
                <a:spcPts val="105"/>
              </a:spcBef>
            </a:pPr>
            <a:br>
              <a:rPr lang="ru-RU" b="1" dirty="0">
                <a:solidFill>
                  <a:schemeClr val="tx2">
                    <a:lumMod val="60000"/>
                    <a:lumOff val="40000"/>
                  </a:schemeClr>
                </a:solidFill>
                <a:cs typeface="Times New Roman" panose="02020603050405020304" pitchFamily="18" charset="0"/>
              </a:rPr>
            </a:br>
            <a:endParaRPr lang="ru-RU" dirty="0"/>
          </a:p>
          <a:p>
            <a:pPr marL="12065" marR="5080" indent="3175">
              <a:lnSpc>
                <a:spcPct val="100000"/>
              </a:lnSpc>
              <a:spcBef>
                <a:spcPts val="105"/>
              </a:spcBef>
            </a:pPr>
            <a:endParaRPr lang="ru-RU" spc="-5" dirty="0"/>
          </a:p>
        </p:txBody>
      </p:sp>
      <p:sp>
        <p:nvSpPr>
          <p:cNvPr id="12" name="object 5">
            <a:extLst>
              <a:ext uri="{FF2B5EF4-FFF2-40B4-BE49-F238E27FC236}">
                <a16:creationId xmlns:a16="http://schemas.microsoft.com/office/drawing/2014/main" id="{4E2843E9-E629-E171-06AE-4ED09ABC13BA}"/>
              </a:ext>
            </a:extLst>
          </p:cNvPr>
          <p:cNvSpPr txBox="1"/>
          <p:nvPr/>
        </p:nvSpPr>
        <p:spPr>
          <a:xfrm>
            <a:off x="1727200" y="5651285"/>
            <a:ext cx="9449620" cy="1318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r">
              <a:spcBef>
                <a:spcPts val="100"/>
              </a:spcBef>
            </a:pPr>
            <a:r>
              <a:rPr lang="ru-RU" sz="2000" dirty="0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  <a:t>Сергеева Ольга Михайловна, </a:t>
            </a:r>
            <a:br>
              <a:rPr lang="ru-RU" sz="2000" dirty="0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  <a:t>учитель музыки, советник директора по воспитанию </a:t>
            </a:r>
            <a:br>
              <a:rPr lang="ru-RU" sz="2000" dirty="0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  <a:t>МБОУ «Гимназия №12» г. Белгорода им. Ф.С. </a:t>
            </a:r>
            <a:r>
              <a:rPr lang="ru-RU" sz="2000" dirty="0" err="1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  <a:t>Хихлушки</a:t>
            </a:r>
            <a:endParaRPr lang="ru-RU" sz="2000" dirty="0">
              <a:solidFill>
                <a:schemeClr val="tx2">
                  <a:lumMod val="50000"/>
                </a:schemeClr>
              </a:solidFill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  <a:spcBef>
                <a:spcPts val="100"/>
              </a:spcBef>
            </a:pPr>
            <a:endParaRPr sz="2400" dirty="0">
              <a:latin typeface="Arial"/>
              <a:cs typeface="Arial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9C2F2B7E-634F-AFA4-1D5B-1470548E04F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285" y="5402083"/>
            <a:ext cx="1455916" cy="1455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4819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5DA89A2-5B97-08C3-6287-42233B0B0B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0" y="1"/>
            <a:ext cx="12192000" cy="6857999"/>
          </a:xfrm>
          <a:prstGeom prst="rect">
            <a:avLst/>
          </a:prstGeom>
        </p:spPr>
      </p:pic>
      <p:sp>
        <p:nvSpPr>
          <p:cNvPr id="10" name="Овал 9">
            <a:extLst>
              <a:ext uri="{FF2B5EF4-FFF2-40B4-BE49-F238E27FC236}">
                <a16:creationId xmlns:a16="http://schemas.microsoft.com/office/drawing/2014/main" id="{2A3C102D-4C41-FDB6-261C-16C8D041C1E0}"/>
              </a:ext>
            </a:extLst>
          </p:cNvPr>
          <p:cNvSpPr/>
          <p:nvPr/>
        </p:nvSpPr>
        <p:spPr>
          <a:xfrm>
            <a:off x="3069803" y="1517575"/>
            <a:ext cx="5873858" cy="2987298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5FD7B8-A218-A23A-FE71-BC0F5C2B06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77732" y="1170382"/>
            <a:ext cx="6858000" cy="2387600"/>
          </a:xfrm>
        </p:spPr>
        <p:txBody>
          <a:bodyPr>
            <a:normAutofit/>
          </a:bodyPr>
          <a:lstStyle/>
          <a:p>
            <a:r>
              <a:rPr lang="ru-RU" sz="4400" b="1" dirty="0"/>
              <a:t>Развивающая воспитательная среда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F4A73F3-D577-11C2-32AB-5699A28446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285" y="5402083"/>
            <a:ext cx="1455916" cy="1455916"/>
          </a:xfrm>
          <a:prstGeom prst="rect">
            <a:avLst/>
          </a:prstGeom>
        </p:spPr>
      </p:pic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87AD3041-5967-B1FD-E42F-D86C6E651AF5}"/>
              </a:ext>
            </a:extLst>
          </p:cNvPr>
          <p:cNvSpPr/>
          <p:nvPr/>
        </p:nvSpPr>
        <p:spPr>
          <a:xfrm>
            <a:off x="2288018" y="178475"/>
            <a:ext cx="3143330" cy="1176148"/>
          </a:xfrm>
          <a:prstGeom prst="roundRect">
            <a:avLst/>
          </a:prstGeom>
          <a:solidFill>
            <a:srgbClr val="93AC5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D85F7A8-2D98-0449-C932-0BD31ED82D91}"/>
              </a:ext>
            </a:extLst>
          </p:cNvPr>
          <p:cNvSpPr txBox="1"/>
          <p:nvPr/>
        </p:nvSpPr>
        <p:spPr>
          <a:xfrm>
            <a:off x="2288018" y="493743"/>
            <a:ext cx="314333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администрация</a:t>
            </a: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ru-RU" dirty="0"/>
          </a:p>
        </p:txBody>
      </p:sp>
      <p:sp>
        <p:nvSpPr>
          <p:cNvPr id="24" name="Прямоугольник: скругленные углы 23">
            <a:extLst>
              <a:ext uri="{FF2B5EF4-FFF2-40B4-BE49-F238E27FC236}">
                <a16:creationId xmlns:a16="http://schemas.microsoft.com/office/drawing/2014/main" id="{22A2F29C-FD4A-4ED0-D04E-A8E500BA7F2D}"/>
              </a:ext>
            </a:extLst>
          </p:cNvPr>
          <p:cNvSpPr/>
          <p:nvPr/>
        </p:nvSpPr>
        <p:spPr>
          <a:xfrm>
            <a:off x="8237302" y="493743"/>
            <a:ext cx="3143330" cy="1176148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6" name="Прямоугольник: скругленные углы 25">
            <a:extLst>
              <a:ext uri="{FF2B5EF4-FFF2-40B4-BE49-F238E27FC236}">
                <a16:creationId xmlns:a16="http://schemas.microsoft.com/office/drawing/2014/main" id="{3589CB01-DF06-ABE3-9C8B-A5F40053B742}"/>
              </a:ext>
            </a:extLst>
          </p:cNvPr>
          <p:cNvSpPr/>
          <p:nvPr/>
        </p:nvSpPr>
        <p:spPr>
          <a:xfrm>
            <a:off x="7216344" y="5134674"/>
            <a:ext cx="3143330" cy="1176148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: скругленные углы 24">
            <a:extLst>
              <a:ext uri="{FF2B5EF4-FFF2-40B4-BE49-F238E27FC236}">
                <a16:creationId xmlns:a16="http://schemas.microsoft.com/office/drawing/2014/main" id="{82FD19AC-594B-8350-0950-12AB775DA69A}"/>
              </a:ext>
            </a:extLst>
          </p:cNvPr>
          <p:cNvSpPr/>
          <p:nvPr/>
        </p:nvSpPr>
        <p:spPr>
          <a:xfrm>
            <a:off x="2863402" y="5499085"/>
            <a:ext cx="3143330" cy="1176148"/>
          </a:xfrm>
          <a:prstGeom prst="roundRect">
            <a:avLst/>
          </a:prstGeom>
          <a:solidFill>
            <a:srgbClr val="93AC5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: скругленные углы 26">
            <a:extLst>
              <a:ext uri="{FF2B5EF4-FFF2-40B4-BE49-F238E27FC236}">
                <a16:creationId xmlns:a16="http://schemas.microsoft.com/office/drawing/2014/main" id="{A6F5C6FC-1AD8-7CA2-6C6F-0A467C15161C}"/>
              </a:ext>
            </a:extLst>
          </p:cNvPr>
          <p:cNvSpPr/>
          <p:nvPr/>
        </p:nvSpPr>
        <p:spPr>
          <a:xfrm>
            <a:off x="8989355" y="3160874"/>
            <a:ext cx="3143330" cy="1176148"/>
          </a:xfrm>
          <a:prstGeom prst="roundRect">
            <a:avLst/>
          </a:prstGeom>
          <a:solidFill>
            <a:srgbClr val="93AC5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: скругленные углы 27">
            <a:extLst>
              <a:ext uri="{FF2B5EF4-FFF2-40B4-BE49-F238E27FC236}">
                <a16:creationId xmlns:a16="http://schemas.microsoft.com/office/drawing/2014/main" id="{8AE572CF-3AC0-5D68-1BE5-62639317F15E}"/>
              </a:ext>
            </a:extLst>
          </p:cNvPr>
          <p:cNvSpPr/>
          <p:nvPr/>
        </p:nvSpPr>
        <p:spPr>
          <a:xfrm>
            <a:off x="142285" y="3634799"/>
            <a:ext cx="3143330" cy="1176148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607A1C4-AA01-7D8A-01B3-CE4A9808ED44}"/>
              </a:ext>
            </a:extLst>
          </p:cNvPr>
          <p:cNvSpPr txBox="1"/>
          <p:nvPr/>
        </p:nvSpPr>
        <p:spPr>
          <a:xfrm>
            <a:off x="263849" y="3683246"/>
            <a:ext cx="289043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solidFill>
                  <a:srgbClr val="000000"/>
                </a:solidFill>
              </a:rPr>
              <a:t>советник по воспитанию</a:t>
            </a:r>
            <a:endParaRPr lang="ru-RU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5243AFC-C548-072E-0E8B-070F589C1892}"/>
              </a:ext>
            </a:extLst>
          </p:cNvPr>
          <p:cNvSpPr txBox="1"/>
          <p:nvPr/>
        </p:nvSpPr>
        <p:spPr>
          <a:xfrm>
            <a:off x="7398731" y="5184139"/>
            <a:ext cx="277855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solidFill>
                  <a:srgbClr val="000000"/>
                </a:solidFill>
                <a:ea typeface="Calibri" panose="020F0502020204030204" pitchFamily="34" charset="0"/>
              </a:rPr>
              <a:t>к</a:t>
            </a:r>
            <a:r>
              <a:rPr lang="ru-RU" sz="3200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лассный руководитель</a:t>
            </a: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ru-RU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E1F6D41-E3F9-30BE-8939-19A12424775A}"/>
              </a:ext>
            </a:extLst>
          </p:cNvPr>
          <p:cNvSpPr txBox="1"/>
          <p:nvPr/>
        </p:nvSpPr>
        <p:spPr>
          <a:xfrm>
            <a:off x="3319673" y="5513235"/>
            <a:ext cx="223078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solidFill>
                  <a:srgbClr val="000000"/>
                </a:solidFill>
                <a:ea typeface="Calibri" panose="020F0502020204030204" pitchFamily="34" charset="0"/>
              </a:rPr>
              <a:t>п</a:t>
            </a:r>
            <a:r>
              <a:rPr lang="ru-RU" sz="3200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едагог-психолог</a:t>
            </a: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ru-RU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31041BD-73FE-7822-69EB-DBB3D2615B59}"/>
              </a:ext>
            </a:extLst>
          </p:cNvPr>
          <p:cNvSpPr txBox="1"/>
          <p:nvPr/>
        </p:nvSpPr>
        <p:spPr>
          <a:xfrm>
            <a:off x="8731453" y="752125"/>
            <a:ext cx="223078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учитель</a:t>
            </a: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ru-RU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E8FE789-4401-2EA9-7894-55B36874D9BD}"/>
              </a:ext>
            </a:extLst>
          </p:cNvPr>
          <p:cNvSpPr txBox="1"/>
          <p:nvPr/>
        </p:nvSpPr>
        <p:spPr>
          <a:xfrm>
            <a:off x="9242828" y="3210339"/>
            <a:ext cx="268532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solidFill>
                  <a:srgbClr val="000000"/>
                </a:solidFill>
                <a:ea typeface="Calibri" panose="020F0502020204030204" pitchFamily="34" charset="0"/>
              </a:rPr>
              <a:t>с</a:t>
            </a:r>
            <a:r>
              <a:rPr lang="ru-RU" sz="3200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оциальный педагог</a:t>
            </a: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34387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5DA89A2-5B97-08C3-6287-42233B0B0B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059"/>
            <a:ext cx="12192000" cy="685799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DCBC1FB-7481-B5C6-0199-0F9BF71416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285" y="5402083"/>
            <a:ext cx="1455916" cy="1455916"/>
          </a:xfrm>
          <a:prstGeom prst="rect">
            <a:avLst/>
          </a:prstGeom>
        </p:spPr>
      </p:pic>
      <p:sp>
        <p:nvSpPr>
          <p:cNvPr id="17" name="Овал 16">
            <a:extLst>
              <a:ext uri="{FF2B5EF4-FFF2-40B4-BE49-F238E27FC236}">
                <a16:creationId xmlns:a16="http://schemas.microsoft.com/office/drawing/2014/main" id="{73EEA0BA-A70D-B09C-1686-C753AC74496C}"/>
              </a:ext>
            </a:extLst>
          </p:cNvPr>
          <p:cNvSpPr/>
          <p:nvPr/>
        </p:nvSpPr>
        <p:spPr>
          <a:xfrm>
            <a:off x="3797491" y="337071"/>
            <a:ext cx="4821205" cy="4608851"/>
          </a:xfrm>
          <a:prstGeom prst="ellipse">
            <a:avLst/>
          </a:prstGeom>
          <a:solidFill>
            <a:srgbClr val="93AC5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12" name="Схема 11">
            <a:extLst>
              <a:ext uri="{FF2B5EF4-FFF2-40B4-BE49-F238E27FC236}">
                <a16:creationId xmlns:a16="http://schemas.microsoft.com/office/drawing/2014/main" id="{80A2FEF6-36BA-5D42-13DB-03BE089B540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63684265"/>
              </p:ext>
            </p:extLst>
          </p:nvPr>
        </p:nvGraphicFramePr>
        <p:xfrm>
          <a:off x="1224976" y="575883"/>
          <a:ext cx="3863679" cy="30513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4" name="Схема 13">
            <a:extLst>
              <a:ext uri="{FF2B5EF4-FFF2-40B4-BE49-F238E27FC236}">
                <a16:creationId xmlns:a16="http://schemas.microsoft.com/office/drawing/2014/main" id="{73953ADA-F11B-1429-781B-C5C04BD37A8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53477315"/>
              </p:ext>
            </p:extLst>
          </p:nvPr>
        </p:nvGraphicFramePr>
        <p:xfrm>
          <a:off x="3156816" y="3883519"/>
          <a:ext cx="5379139" cy="33884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graphicFrame>
        <p:nvGraphicFramePr>
          <p:cNvPr id="15" name="Схема 14">
            <a:extLst>
              <a:ext uri="{FF2B5EF4-FFF2-40B4-BE49-F238E27FC236}">
                <a16:creationId xmlns:a16="http://schemas.microsoft.com/office/drawing/2014/main" id="{61F96413-4D10-890B-56F5-74417DA48CF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18175535"/>
              </p:ext>
            </p:extLst>
          </p:nvPr>
        </p:nvGraphicFramePr>
        <p:xfrm>
          <a:off x="7202980" y="909038"/>
          <a:ext cx="4152104" cy="33884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  <p:sp>
        <p:nvSpPr>
          <p:cNvPr id="18" name="Заголовок 1">
            <a:extLst>
              <a:ext uri="{FF2B5EF4-FFF2-40B4-BE49-F238E27FC236}">
                <a16:creationId xmlns:a16="http://schemas.microsoft.com/office/drawing/2014/main" id="{BAD720E8-5383-17C6-7BD3-CFB498714B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67000" y="2444525"/>
            <a:ext cx="6858000" cy="768674"/>
          </a:xfrm>
        </p:spPr>
        <p:txBody>
          <a:bodyPr>
            <a:normAutofit/>
          </a:bodyPr>
          <a:lstStyle/>
          <a:p>
            <a:r>
              <a:rPr lang="ru-RU" sz="4800" b="1" dirty="0"/>
              <a:t>Триединство</a:t>
            </a:r>
          </a:p>
        </p:txBody>
      </p:sp>
    </p:spTree>
    <p:extLst>
      <p:ext uri="{BB962C8B-B14F-4D97-AF65-F5344CB8AC3E}">
        <p14:creationId xmlns:p14="http://schemas.microsoft.com/office/powerpoint/2010/main" val="2922037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5DA89A2-5B97-08C3-6287-42233B0B0B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46D01B3-F9CE-AA50-E45B-C3B889381A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285" y="5402083"/>
            <a:ext cx="1455916" cy="1455916"/>
          </a:xfrm>
          <a:prstGeom prst="rect">
            <a:avLst/>
          </a:prstGeom>
        </p:spPr>
      </p:pic>
      <p:pic>
        <p:nvPicPr>
          <p:cNvPr id="8" name="Picture 4" descr="H:\2017-2018\УГ-2018\фото к конкурсу - дети наши\DSC06268.JPG">
            <a:extLst>
              <a:ext uri="{FF2B5EF4-FFF2-40B4-BE49-F238E27FC236}">
                <a16:creationId xmlns:a16="http://schemas.microsoft.com/office/drawing/2014/main" id="{344715E3-5AF8-7415-3FA1-9290C85316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6394" y="853177"/>
            <a:ext cx="2165851" cy="3254589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9" name="Picture 5" descr="C:\Users\User\Downloads\Attachments_urokimuziky@yandex.ru_2022-08-24_13-31-34(1)\IMG_4523.jpg">
            <a:extLst>
              <a:ext uri="{FF2B5EF4-FFF2-40B4-BE49-F238E27FC236}">
                <a16:creationId xmlns:a16="http://schemas.microsoft.com/office/drawing/2014/main" id="{4F87CBDB-0281-5A9E-D2FD-809760D159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739639" y="853177"/>
            <a:ext cx="2935967" cy="2201976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10" name="Picture 2" descr="H:\2017-2018\Учитель Здоровь-2018\ФОТО_19.04. Учитель здоровья_финал\DSC_0327.JPG">
            <a:extLst>
              <a:ext uri="{FF2B5EF4-FFF2-40B4-BE49-F238E27FC236}">
                <a16:creationId xmlns:a16="http://schemas.microsoft.com/office/drawing/2014/main" id="{03DBB228-56BB-62D9-07C8-FDDCEC0416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088923" y="4381987"/>
            <a:ext cx="3053845" cy="2040192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graphicFrame>
        <p:nvGraphicFramePr>
          <p:cNvPr id="18" name="Диаграмма 17">
            <a:extLst>
              <a:ext uri="{FF2B5EF4-FFF2-40B4-BE49-F238E27FC236}">
                <a16:creationId xmlns:a16="http://schemas.microsoft.com/office/drawing/2014/main" id="{EE9CD80F-307F-8431-C02F-DAC2EC9A410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76394545"/>
              </p:ext>
            </p:extLst>
          </p:nvPr>
        </p:nvGraphicFramePr>
        <p:xfrm>
          <a:off x="2826187" y="1195478"/>
          <a:ext cx="5197087" cy="4670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3920930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5DA89A2-5B97-08C3-6287-42233B0B0B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46D01B3-F9CE-AA50-E45B-C3B889381A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285" y="5402083"/>
            <a:ext cx="1455916" cy="1455916"/>
          </a:xfrm>
          <a:prstGeom prst="rect">
            <a:avLst/>
          </a:prstGeom>
        </p:spPr>
      </p:pic>
      <p:sp>
        <p:nvSpPr>
          <p:cNvPr id="6" name="Заголовок 3">
            <a:extLst>
              <a:ext uri="{FF2B5EF4-FFF2-40B4-BE49-F238E27FC236}">
                <a16:creationId xmlns:a16="http://schemas.microsoft.com/office/drawing/2014/main" id="{A494BDC6-0702-13AA-431A-BCAA85355B93}"/>
              </a:ext>
            </a:extLst>
          </p:cNvPr>
          <p:cNvSpPr txBox="1">
            <a:spLocks/>
          </p:cNvSpPr>
          <p:nvPr/>
        </p:nvSpPr>
        <p:spPr>
          <a:xfrm>
            <a:off x="4410100" y="5509523"/>
            <a:ext cx="7781900" cy="14904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ru-RU" sz="2200" dirty="0">
                <a:latin typeface="+mn-lt"/>
                <a:cs typeface="Times New Roman" panose="02020603050405020304" pitchFamily="18" charset="0"/>
              </a:rPr>
              <a:t>«Научить человека быть счастливым нельзя, но воспитать его так, чтобы он был счастливым, можно»</a:t>
            </a:r>
            <a:br>
              <a:rPr lang="ru-RU" sz="2200" dirty="0">
                <a:latin typeface="+mn-lt"/>
                <a:cs typeface="Times New Roman" panose="02020603050405020304" pitchFamily="18" charset="0"/>
              </a:rPr>
            </a:br>
            <a:r>
              <a:rPr lang="ru-RU" sz="2200" dirty="0">
                <a:latin typeface="+mn-lt"/>
                <a:cs typeface="Times New Roman" panose="02020603050405020304" pitchFamily="18" charset="0"/>
              </a:rPr>
              <a:t>А. С. Макаренко</a:t>
            </a:r>
          </a:p>
        </p:txBody>
      </p:sp>
      <p:pic>
        <p:nvPicPr>
          <p:cNvPr id="7" name="Рисунок 6" descr="IMG-b9ae820a68500407a96305b5e600e7cb-V.jpg">
            <a:extLst>
              <a:ext uri="{FF2B5EF4-FFF2-40B4-BE49-F238E27FC236}">
                <a16:creationId xmlns:a16="http://schemas.microsoft.com/office/drawing/2014/main" id="{9F0284F7-BEFC-D387-955B-ECD0B7A9A6B8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 l="11133" r="11133"/>
          <a:stretch>
            <a:fillRect/>
          </a:stretch>
        </p:blipFill>
        <p:spPr>
          <a:xfrm>
            <a:off x="698433" y="1399352"/>
            <a:ext cx="3247265" cy="3133226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E898F45-14A5-184E-68F2-6671B2C5BF9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2945" y="3225424"/>
            <a:ext cx="3045465" cy="2284099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9" name="object 3">
            <a:extLst>
              <a:ext uri="{FF2B5EF4-FFF2-40B4-BE49-F238E27FC236}">
                <a16:creationId xmlns:a16="http://schemas.microsoft.com/office/drawing/2014/main" id="{CAF2A1DA-8F8F-52B9-FAF8-7189E92D97EA}"/>
              </a:ext>
            </a:extLst>
          </p:cNvPr>
          <p:cNvSpPr txBox="1">
            <a:spLocks/>
          </p:cNvSpPr>
          <p:nvPr/>
        </p:nvSpPr>
        <p:spPr>
          <a:xfrm>
            <a:off x="3791839" y="436368"/>
            <a:ext cx="6817747" cy="182421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065" marR="5080" indent="3175">
              <a:lnSpc>
                <a:spcPct val="100000"/>
              </a:lnSpc>
              <a:spcBef>
                <a:spcPts val="105"/>
              </a:spcBef>
            </a:pPr>
            <a:r>
              <a:rPr lang="ru-RU" sz="4400" b="1" dirty="0">
                <a:latin typeface="+mj-lt"/>
                <a:cs typeface="Times New Roman" panose="02020603050405020304" pitchFamily="18" charset="0"/>
              </a:rPr>
              <a:t>Ассоциация «</a:t>
            </a:r>
            <a:r>
              <a:rPr lang="ru-RU" sz="4400" b="1" dirty="0" err="1">
                <a:latin typeface="+mj-lt"/>
                <a:cs typeface="Times New Roman" panose="02020603050405020304" pitchFamily="18" charset="0"/>
              </a:rPr>
              <a:t>ТОПиК</a:t>
            </a:r>
            <a:r>
              <a:rPr lang="ru-RU" sz="4400" b="1" dirty="0">
                <a:latin typeface="+mj-lt"/>
                <a:cs typeface="Times New Roman" panose="02020603050405020304" pitchFamily="18" charset="0"/>
              </a:rPr>
              <a:t>»</a:t>
            </a:r>
            <a:endParaRPr lang="ru-RU" sz="4400" b="1" dirty="0">
              <a:latin typeface="+mj-lt"/>
              <a:cs typeface="Microsoft Sans Serif"/>
            </a:endParaRPr>
          </a:p>
          <a:p>
            <a:pPr marL="12065" marR="5080" indent="3175">
              <a:lnSpc>
                <a:spcPct val="100000"/>
              </a:lnSpc>
              <a:spcBef>
                <a:spcPts val="105"/>
              </a:spcBef>
            </a:pPr>
            <a:br>
              <a:rPr lang="ru-RU" b="1" dirty="0">
                <a:solidFill>
                  <a:schemeClr val="tx2">
                    <a:lumMod val="60000"/>
                    <a:lumOff val="40000"/>
                  </a:schemeClr>
                </a:solidFill>
                <a:cs typeface="Times New Roman" panose="02020603050405020304" pitchFamily="18" charset="0"/>
              </a:rPr>
            </a:br>
            <a:endParaRPr lang="ru-RU" dirty="0"/>
          </a:p>
          <a:p>
            <a:pPr marL="12065" marR="5080" indent="3175">
              <a:lnSpc>
                <a:spcPct val="100000"/>
              </a:lnSpc>
              <a:spcBef>
                <a:spcPts val="105"/>
              </a:spcBef>
            </a:pPr>
            <a:endParaRPr lang="ru-RU" spc="-5" dirty="0"/>
          </a:p>
        </p:txBody>
      </p:sp>
      <p:sp>
        <p:nvSpPr>
          <p:cNvPr id="10" name="Заголовок 3">
            <a:extLst>
              <a:ext uri="{FF2B5EF4-FFF2-40B4-BE49-F238E27FC236}">
                <a16:creationId xmlns:a16="http://schemas.microsoft.com/office/drawing/2014/main" id="{5D509322-EC0B-C6E8-4373-532D4E2D99FA}"/>
              </a:ext>
            </a:extLst>
          </p:cNvPr>
          <p:cNvSpPr txBox="1">
            <a:spLocks/>
          </p:cNvSpPr>
          <p:nvPr/>
        </p:nvSpPr>
        <p:spPr>
          <a:xfrm>
            <a:off x="4177899" y="1972651"/>
            <a:ext cx="7781900" cy="19866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b="1" dirty="0">
                <a:solidFill>
                  <a:srgbClr val="93AC5C"/>
                </a:solidFill>
                <a:latin typeface="+mn-lt"/>
                <a:cs typeface="Times New Roman" panose="02020603050405020304" pitchFamily="18" charset="0"/>
              </a:rPr>
              <a:t>Т – территория</a:t>
            </a:r>
          </a:p>
          <a:p>
            <a:pPr algn="l"/>
            <a:r>
              <a:rPr lang="ru-RU" sz="3200" b="1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О – общения</a:t>
            </a:r>
          </a:p>
          <a:p>
            <a:pPr algn="l"/>
            <a:r>
              <a:rPr lang="ru-RU" sz="3200" b="1" dirty="0">
                <a:solidFill>
                  <a:schemeClr val="accent6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П – педагогов </a:t>
            </a:r>
          </a:p>
          <a:p>
            <a:pPr algn="l"/>
            <a:r>
              <a:rPr lang="ru-RU" sz="3200" b="1" dirty="0">
                <a:latin typeface="+mn-lt"/>
                <a:cs typeface="Times New Roman" panose="02020603050405020304" pitchFamily="18" charset="0"/>
              </a:rPr>
              <a:t>и</a:t>
            </a:r>
          </a:p>
          <a:p>
            <a:pPr algn="l"/>
            <a:r>
              <a:rPr lang="ru-RU" sz="3200" b="1" dirty="0">
                <a:solidFill>
                  <a:srgbClr val="993300"/>
                </a:solidFill>
                <a:latin typeface="+mn-lt"/>
                <a:cs typeface="Times New Roman" panose="02020603050405020304" pitchFamily="18" charset="0"/>
              </a:rPr>
              <a:t>К – классных </a:t>
            </a:r>
          </a:p>
        </p:txBody>
      </p:sp>
    </p:spTree>
    <p:extLst>
      <p:ext uri="{BB962C8B-B14F-4D97-AF65-F5344CB8AC3E}">
        <p14:creationId xmlns:p14="http://schemas.microsoft.com/office/powerpoint/2010/main" val="7201414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5DA89A2-5B97-08C3-6287-42233B0B0B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46D01B3-F9CE-AA50-E45B-C3B889381A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285" y="5402083"/>
            <a:ext cx="1455916" cy="145591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0AAC04-A311-34BC-CF07-153EA5682C9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352" y="1599092"/>
            <a:ext cx="3297686" cy="2473265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5A5149A-CB95-910C-E7BE-BA89267F541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842" y="1800857"/>
            <a:ext cx="3734109" cy="2100436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C223B262-435C-634F-FD5D-54D57B4EC4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5375" y="183889"/>
            <a:ext cx="2721717" cy="1231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Заголовок 3">
            <a:extLst>
              <a:ext uri="{FF2B5EF4-FFF2-40B4-BE49-F238E27FC236}">
                <a16:creationId xmlns:a16="http://schemas.microsoft.com/office/drawing/2014/main" id="{5477244D-A985-758A-7FCA-9C95471A1EE1}"/>
              </a:ext>
            </a:extLst>
          </p:cNvPr>
          <p:cNvSpPr txBox="1">
            <a:spLocks/>
          </p:cNvSpPr>
          <p:nvPr/>
        </p:nvSpPr>
        <p:spPr>
          <a:xfrm>
            <a:off x="2118532" y="114182"/>
            <a:ext cx="6198749" cy="167355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200" b="1" dirty="0">
                <a:latin typeface="+mn-lt"/>
                <a:cs typeface="Times New Roman" panose="02020603050405020304" pitchFamily="18" charset="0"/>
              </a:rPr>
              <a:t>Советник директора по воспитанию </a:t>
            </a:r>
            <a:r>
              <a:rPr lang="ru-RU" sz="2200" dirty="0">
                <a:latin typeface="+mn-lt"/>
                <a:cs typeface="Times New Roman" panose="02020603050405020304" pitchFamily="18" charset="0"/>
              </a:rPr>
              <a:t>– </a:t>
            </a:r>
          </a:p>
          <a:p>
            <a:r>
              <a:rPr lang="ru-RU" sz="2200" dirty="0">
                <a:latin typeface="+mn-lt"/>
                <a:cs typeface="Times New Roman" panose="02020603050405020304" pitchFamily="18" charset="0"/>
              </a:rPr>
              <a:t>это навигатор, который</a:t>
            </a:r>
            <a:r>
              <a:rPr lang="ru-RU" sz="2200" b="1" i="1" dirty="0">
                <a:latin typeface="+mn-lt"/>
                <a:cs typeface="Times New Roman" panose="02020603050405020304" pitchFamily="18" charset="0"/>
              </a:rPr>
              <a:t> </a:t>
            </a:r>
            <a:r>
              <a:rPr lang="ru-RU" sz="2200" dirty="0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</a:rPr>
              <a:t>прокладывает маршруты и объединяет детей, коллег и родителей. </a:t>
            </a:r>
            <a:endParaRPr lang="ru-RU" sz="2200" b="1" dirty="0">
              <a:solidFill>
                <a:schemeClr val="bg1"/>
              </a:solidFill>
              <a:latin typeface="+mn-lt"/>
              <a:cs typeface="Times New Roman" panose="02020603050405020304" pitchFamily="18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D303FDE-15CB-329B-4DD0-E1A1C0483A7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1896" y="4286947"/>
            <a:ext cx="5270695" cy="2371813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</p:spTree>
    <p:extLst>
      <p:ext uri="{BB962C8B-B14F-4D97-AF65-F5344CB8AC3E}">
        <p14:creationId xmlns:p14="http://schemas.microsoft.com/office/powerpoint/2010/main" val="4828960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5DA89A2-5B97-08C3-6287-42233B0B0B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86"/>
            <a:ext cx="12192000" cy="685799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46D01B3-F9CE-AA50-E45B-C3B889381A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285" y="5402083"/>
            <a:ext cx="1455916" cy="1455916"/>
          </a:xfrm>
          <a:prstGeom prst="rect">
            <a:avLst/>
          </a:prstGeom>
        </p:spPr>
      </p:pic>
      <p:graphicFrame>
        <p:nvGraphicFramePr>
          <p:cNvPr id="18" name="Схема 17">
            <a:extLst>
              <a:ext uri="{FF2B5EF4-FFF2-40B4-BE49-F238E27FC236}">
                <a16:creationId xmlns:a16="http://schemas.microsoft.com/office/drawing/2014/main" id="{C69FB9D0-C909-95DD-B6FC-87904405EBF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04457672"/>
              </p:ext>
            </p:extLst>
          </p:nvPr>
        </p:nvGraphicFramePr>
        <p:xfrm>
          <a:off x="7997159" y="376987"/>
          <a:ext cx="3296529" cy="24723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7" name="Схема 16">
            <a:extLst>
              <a:ext uri="{FF2B5EF4-FFF2-40B4-BE49-F238E27FC236}">
                <a16:creationId xmlns:a16="http://schemas.microsoft.com/office/drawing/2014/main" id="{18C93A87-C5D9-27FD-1E09-CF993E6568C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83978410"/>
              </p:ext>
            </p:extLst>
          </p:nvPr>
        </p:nvGraphicFramePr>
        <p:xfrm>
          <a:off x="-638386" y="1257828"/>
          <a:ext cx="5493682" cy="27105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sp>
        <p:nvSpPr>
          <p:cNvPr id="16" name="Овал 15">
            <a:extLst>
              <a:ext uri="{FF2B5EF4-FFF2-40B4-BE49-F238E27FC236}">
                <a16:creationId xmlns:a16="http://schemas.microsoft.com/office/drawing/2014/main" id="{83040F76-BAD5-07ED-F2DB-EBD6C1DACFCE}"/>
              </a:ext>
            </a:extLst>
          </p:cNvPr>
          <p:cNvSpPr/>
          <p:nvPr/>
        </p:nvSpPr>
        <p:spPr>
          <a:xfrm>
            <a:off x="3715391" y="2234619"/>
            <a:ext cx="4651958" cy="2113046"/>
          </a:xfrm>
          <a:prstGeom prst="ellipse">
            <a:avLst/>
          </a:prstGeom>
          <a:solidFill>
            <a:srgbClr val="93AC5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0" name="Схема 19">
            <a:extLst>
              <a:ext uri="{FF2B5EF4-FFF2-40B4-BE49-F238E27FC236}">
                <a16:creationId xmlns:a16="http://schemas.microsoft.com/office/drawing/2014/main" id="{C19B955A-0004-CF37-9F62-7E288F5F4F1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27025171"/>
              </p:ext>
            </p:extLst>
          </p:nvPr>
        </p:nvGraphicFramePr>
        <p:xfrm>
          <a:off x="884570" y="4487105"/>
          <a:ext cx="4158450" cy="22843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  <p:graphicFrame>
        <p:nvGraphicFramePr>
          <p:cNvPr id="19" name="Схема 18">
            <a:extLst>
              <a:ext uri="{FF2B5EF4-FFF2-40B4-BE49-F238E27FC236}">
                <a16:creationId xmlns:a16="http://schemas.microsoft.com/office/drawing/2014/main" id="{CCB43983-486B-E64D-4F43-49452B1B57C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90114955"/>
              </p:ext>
            </p:extLst>
          </p:nvPr>
        </p:nvGraphicFramePr>
        <p:xfrm>
          <a:off x="5081960" y="4415003"/>
          <a:ext cx="3296529" cy="24723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9" r:lo="rId20" r:qs="rId21" r:cs="rId22"/>
          </a:graphicData>
        </a:graphic>
      </p:graphicFrame>
      <p:sp>
        <p:nvSpPr>
          <p:cNvPr id="11" name="object 3">
            <a:extLst>
              <a:ext uri="{FF2B5EF4-FFF2-40B4-BE49-F238E27FC236}">
                <a16:creationId xmlns:a16="http://schemas.microsoft.com/office/drawing/2014/main" id="{E79A390D-6F1C-F570-0E43-65A5862A870A}"/>
              </a:ext>
            </a:extLst>
          </p:cNvPr>
          <p:cNvSpPr txBox="1">
            <a:spLocks/>
          </p:cNvSpPr>
          <p:nvPr/>
        </p:nvSpPr>
        <p:spPr>
          <a:xfrm>
            <a:off x="2761172" y="2656822"/>
            <a:ext cx="6560396" cy="22679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065" marR="5080" indent="3175">
              <a:lnSpc>
                <a:spcPct val="100000"/>
              </a:lnSpc>
              <a:spcBef>
                <a:spcPts val="105"/>
              </a:spcBef>
            </a:pPr>
            <a:r>
              <a:rPr lang="ru-RU" sz="3600" b="1" dirty="0">
                <a:latin typeface="+mj-lt"/>
                <a:cs typeface="Times New Roman" panose="02020603050405020304" pitchFamily="18" charset="0"/>
              </a:rPr>
              <a:t>Компоненты </a:t>
            </a:r>
          </a:p>
          <a:p>
            <a:pPr marL="12065" marR="5080" indent="3175">
              <a:lnSpc>
                <a:spcPct val="100000"/>
              </a:lnSpc>
              <a:spcBef>
                <a:spcPts val="105"/>
              </a:spcBef>
            </a:pPr>
            <a:r>
              <a:rPr lang="ru-RU" sz="3600" b="1" dirty="0">
                <a:latin typeface="+mj-lt"/>
                <a:cs typeface="Times New Roman" panose="02020603050405020304" pitchFamily="18" charset="0"/>
              </a:rPr>
              <a:t>воспитательной среды</a:t>
            </a:r>
            <a:endParaRPr lang="ru-RU" sz="3600" b="1" dirty="0">
              <a:latin typeface="+mj-lt"/>
              <a:cs typeface="Microsoft Sans Serif"/>
            </a:endParaRPr>
          </a:p>
          <a:p>
            <a:pPr marL="12065" marR="5080" indent="3175">
              <a:lnSpc>
                <a:spcPct val="100000"/>
              </a:lnSpc>
              <a:spcBef>
                <a:spcPts val="105"/>
              </a:spcBef>
            </a:pPr>
            <a:br>
              <a:rPr lang="ru-RU" b="1" dirty="0">
                <a:solidFill>
                  <a:schemeClr val="tx2">
                    <a:lumMod val="60000"/>
                    <a:lumOff val="40000"/>
                  </a:schemeClr>
                </a:solidFill>
                <a:cs typeface="Times New Roman" panose="02020603050405020304" pitchFamily="18" charset="0"/>
              </a:rPr>
            </a:br>
            <a:endParaRPr lang="ru-RU" dirty="0"/>
          </a:p>
          <a:p>
            <a:pPr marL="12065" marR="5080" indent="3175">
              <a:lnSpc>
                <a:spcPct val="100000"/>
              </a:lnSpc>
              <a:spcBef>
                <a:spcPts val="105"/>
              </a:spcBef>
            </a:pPr>
            <a:endParaRPr lang="ru-RU" spc="-5" dirty="0"/>
          </a:p>
        </p:txBody>
      </p:sp>
      <p:graphicFrame>
        <p:nvGraphicFramePr>
          <p:cNvPr id="23" name="Схема 22">
            <a:extLst>
              <a:ext uri="{FF2B5EF4-FFF2-40B4-BE49-F238E27FC236}">
                <a16:creationId xmlns:a16="http://schemas.microsoft.com/office/drawing/2014/main" id="{5726C3E9-0F3C-1D82-06AC-784A20C465F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279695"/>
              </p:ext>
            </p:extLst>
          </p:nvPr>
        </p:nvGraphicFramePr>
        <p:xfrm>
          <a:off x="4164232" y="253760"/>
          <a:ext cx="3216848" cy="2155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4" r:lo="rId25" r:qs="rId26" r:cs="rId27"/>
          </a:graphicData>
        </a:graphic>
      </p:graphicFrame>
      <p:graphicFrame>
        <p:nvGraphicFramePr>
          <p:cNvPr id="26" name="Схема 25">
            <a:extLst>
              <a:ext uri="{FF2B5EF4-FFF2-40B4-BE49-F238E27FC236}">
                <a16:creationId xmlns:a16="http://schemas.microsoft.com/office/drawing/2014/main" id="{83BE3121-557D-3663-752F-1B9E0ED8CCC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77821268"/>
              </p:ext>
            </p:extLst>
          </p:nvPr>
        </p:nvGraphicFramePr>
        <p:xfrm>
          <a:off x="8300115" y="3619537"/>
          <a:ext cx="3497477" cy="22188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9" r:lo="rId30" r:qs="rId31" r:cs="rId32"/>
          </a:graphicData>
        </a:graphic>
      </p:graphicFrame>
    </p:spTree>
    <p:extLst>
      <p:ext uri="{BB962C8B-B14F-4D97-AF65-F5344CB8AC3E}">
        <p14:creationId xmlns:p14="http://schemas.microsoft.com/office/powerpoint/2010/main" val="34330280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5DA89A2-5B97-08C3-6287-42233B0B0B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46D01B3-F9CE-AA50-E45B-C3B889381A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285" y="5402083"/>
            <a:ext cx="1455916" cy="1455916"/>
          </a:xfrm>
          <a:prstGeom prst="rect">
            <a:avLst/>
          </a:prstGeom>
        </p:spPr>
      </p:pic>
      <p:sp>
        <p:nvSpPr>
          <p:cNvPr id="6" name="Заголовок 3">
            <a:extLst>
              <a:ext uri="{FF2B5EF4-FFF2-40B4-BE49-F238E27FC236}">
                <a16:creationId xmlns:a16="http://schemas.microsoft.com/office/drawing/2014/main" id="{20439881-AAAA-39C0-86D5-F1148396A0E2}"/>
              </a:ext>
            </a:extLst>
          </p:cNvPr>
          <p:cNvSpPr txBox="1">
            <a:spLocks/>
          </p:cNvSpPr>
          <p:nvPr/>
        </p:nvSpPr>
        <p:spPr bwMode="gray">
          <a:xfrm>
            <a:off x="2846414" y="307070"/>
            <a:ext cx="6829175" cy="12057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2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400" b="1" dirty="0">
                <a:solidFill>
                  <a:schemeClr val="tx1"/>
                </a:solidFill>
                <a:cs typeface="Times New Roman" panose="02020603050405020304" pitchFamily="18" charset="0"/>
              </a:rPr>
              <a:t>Участие во всероссийских мероприятиях расширяет возможности, заряжает новыми идеями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2010E0F-0186-F8B8-3F97-41C38D99E74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3309" y="3682258"/>
            <a:ext cx="2193707" cy="2924943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8ADBC46-66C6-9E71-7D27-10FCC5F071F6}"/>
              </a:ext>
            </a:extLst>
          </p:cNvPr>
          <p:cNvSpPr txBox="1"/>
          <p:nvPr/>
        </p:nvSpPr>
        <p:spPr>
          <a:xfrm>
            <a:off x="1636592" y="1451319"/>
            <a:ext cx="10264676" cy="21268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50000"/>
              </a:lnSpc>
              <a:buFont typeface="Wingdings" panose="05000000000000000000" pitchFamily="2" charset="2"/>
              <a:buChar char=""/>
            </a:pPr>
            <a:r>
              <a:rPr lang="ru-RU" dirty="0">
                <a:ea typeface="Times New Roman" panose="02020603050405020304" pitchFamily="18" charset="0"/>
                <a:cs typeface="Times New Roman" panose="02020603050405020304" pitchFamily="18" charset="0"/>
              </a:rPr>
              <a:t>Октябрь 2022</a:t>
            </a:r>
            <a:r>
              <a:rPr lang="ru-RU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г. – Второй Всероссийский форум классных руководителей (г. Москва) </a:t>
            </a:r>
          </a:p>
          <a:p>
            <a:pPr marL="342900" lvl="0" indent="-342900">
              <a:lnSpc>
                <a:spcPct val="150000"/>
              </a:lnSpc>
              <a:buFont typeface="Wingdings" panose="05000000000000000000" pitchFamily="2" charset="2"/>
              <a:buChar char=""/>
            </a:pPr>
            <a:r>
              <a:rPr lang="ru-RU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Ноябрь 2022 г. – Всероссийский форум учителей музыки (г. Псков)</a:t>
            </a:r>
          </a:p>
          <a:p>
            <a:pPr marL="342900" lvl="0" indent="-342900">
              <a:lnSpc>
                <a:spcPct val="150000"/>
              </a:lnSpc>
              <a:buFont typeface="Wingdings" panose="05000000000000000000" pitchFamily="2" charset="2"/>
              <a:buChar char=""/>
            </a:pPr>
            <a:r>
              <a:rPr lang="ru-RU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Апрель 2023 г. – Всероссийский форум «Новая философия воспитания» (г. Сочи, Сириус)</a:t>
            </a:r>
          </a:p>
          <a:p>
            <a:pPr marL="342900" lvl="0" indent="-342900">
              <a:lnSpc>
                <a:spcPct val="150000"/>
              </a:lnSpc>
              <a:buFont typeface="Wingdings" panose="05000000000000000000" pitchFamily="2" charset="2"/>
              <a:buChar char=""/>
            </a:pPr>
            <a:r>
              <a:rPr lang="ru-RU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Июнь 2023 г. – Всероссийский методический слёт советников директоров по воспитанию и взаимодействию с детскими общественными объединениями (г. Череповец)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00A9713-13E0-7E5B-E6F8-0AAC5EC575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3444" y="3941550"/>
            <a:ext cx="3742506" cy="2025943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4EFDAD05-5988-6787-C070-796ADC6A275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2378" y="4125440"/>
            <a:ext cx="2868890" cy="2553286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</p:spTree>
    <p:extLst>
      <p:ext uri="{BB962C8B-B14F-4D97-AF65-F5344CB8AC3E}">
        <p14:creationId xmlns:p14="http://schemas.microsoft.com/office/powerpoint/2010/main" val="36887054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5DA89A2-5B97-08C3-6287-42233B0B0B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46D01B3-F9CE-AA50-E45B-C3B889381A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285" y="5402083"/>
            <a:ext cx="1455916" cy="1455916"/>
          </a:xfrm>
          <a:prstGeom prst="rect">
            <a:avLst/>
          </a:prstGeom>
        </p:spPr>
      </p:pic>
      <p:sp>
        <p:nvSpPr>
          <p:cNvPr id="8" name="Овал 7">
            <a:extLst>
              <a:ext uri="{FF2B5EF4-FFF2-40B4-BE49-F238E27FC236}">
                <a16:creationId xmlns:a16="http://schemas.microsoft.com/office/drawing/2014/main" id="{5D7E35F9-20B8-637B-22E1-B02F0347B2C5}"/>
              </a:ext>
            </a:extLst>
          </p:cNvPr>
          <p:cNvSpPr/>
          <p:nvPr/>
        </p:nvSpPr>
        <p:spPr>
          <a:xfrm>
            <a:off x="870243" y="1418012"/>
            <a:ext cx="4089009" cy="3896751"/>
          </a:xfrm>
          <a:prstGeom prst="ellipse">
            <a:avLst/>
          </a:prstGeom>
          <a:solidFill>
            <a:srgbClr val="9933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0999A834-46C9-3716-4183-81BAAFCB288F}"/>
              </a:ext>
            </a:extLst>
          </p:cNvPr>
          <p:cNvGrpSpPr/>
          <p:nvPr/>
        </p:nvGrpSpPr>
        <p:grpSpPr>
          <a:xfrm>
            <a:off x="2273010" y="1682732"/>
            <a:ext cx="2761506" cy="1005692"/>
            <a:chOff x="3060334" y="432048"/>
            <a:chExt cx="2761506" cy="1005692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10" name="Прямоугольник: скругленные углы 9">
              <a:extLst>
                <a:ext uri="{FF2B5EF4-FFF2-40B4-BE49-F238E27FC236}">
                  <a16:creationId xmlns:a16="http://schemas.microsoft.com/office/drawing/2014/main" id="{32550CFA-2927-6118-B1D9-C7C56D5289E0}"/>
                </a:ext>
              </a:extLst>
            </p:cNvPr>
            <p:cNvSpPr/>
            <p:nvPr/>
          </p:nvSpPr>
          <p:spPr>
            <a:xfrm>
              <a:off x="3060334" y="432048"/>
              <a:ext cx="2761506" cy="1005692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  <a:alpha val="90000"/>
              </a:schemeClr>
            </a:solidFill>
            <a:sp3d z="300000" contourW="19050" prstMaterial="metal">
              <a:bevelT w="88900" h="203200"/>
              <a:bevelB w="165100" h="254000"/>
            </a:sp3d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1" name="Прямоугольник: скругленные углы 4">
              <a:extLst>
                <a:ext uri="{FF2B5EF4-FFF2-40B4-BE49-F238E27FC236}">
                  <a16:creationId xmlns:a16="http://schemas.microsoft.com/office/drawing/2014/main" id="{1E933181-5EFB-57FD-9EF4-64EF8DE3A5C7}"/>
                </a:ext>
              </a:extLst>
            </p:cNvPr>
            <p:cNvSpPr txBox="1"/>
            <p:nvPr/>
          </p:nvSpPr>
          <p:spPr>
            <a:xfrm>
              <a:off x="3109428" y="481142"/>
              <a:ext cx="2663318" cy="907504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sp3d z="300000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1800" b="1" kern="1200" dirty="0">
                  <a:solidFill>
                    <a:schemeClr val="tx1"/>
                  </a:solidFill>
                  <a:cs typeface="Times New Roman" pitchFamily="18" charset="0"/>
                </a:rPr>
                <a:t>Согласование целей и задач</a:t>
              </a:r>
              <a:endParaRPr lang="ru-RU" sz="1800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B6B8EA82-FAA7-3268-5B6B-59275CE60E91}"/>
              </a:ext>
            </a:extLst>
          </p:cNvPr>
          <p:cNvGrpSpPr/>
          <p:nvPr/>
        </p:nvGrpSpPr>
        <p:grpSpPr>
          <a:xfrm>
            <a:off x="2285525" y="2863542"/>
            <a:ext cx="2761506" cy="1005692"/>
            <a:chOff x="3029736" y="1558533"/>
            <a:chExt cx="2761506" cy="1005692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13" name="Прямоугольник: скругленные углы 12">
              <a:extLst>
                <a:ext uri="{FF2B5EF4-FFF2-40B4-BE49-F238E27FC236}">
                  <a16:creationId xmlns:a16="http://schemas.microsoft.com/office/drawing/2014/main" id="{B96DBFBE-7094-1769-CFA4-48EA6A7A52EC}"/>
                </a:ext>
              </a:extLst>
            </p:cNvPr>
            <p:cNvSpPr/>
            <p:nvPr/>
          </p:nvSpPr>
          <p:spPr>
            <a:xfrm>
              <a:off x="3029736" y="1558533"/>
              <a:ext cx="2761506" cy="1005692"/>
            </a:xfrm>
            <a:prstGeom prst="roundRect">
              <a:avLst/>
            </a:prstGeom>
            <a:solidFill>
              <a:schemeClr val="tx2">
                <a:lumMod val="20000"/>
                <a:lumOff val="80000"/>
                <a:alpha val="90000"/>
              </a:schemeClr>
            </a:solidFill>
            <a:sp3d z="300000" contourW="19050" prstMaterial="metal">
              <a:bevelT w="88900" h="203200"/>
              <a:bevelB w="165100" h="254000"/>
            </a:sp3d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4" name="Прямоугольник: скругленные углы 4">
              <a:extLst>
                <a:ext uri="{FF2B5EF4-FFF2-40B4-BE49-F238E27FC236}">
                  <a16:creationId xmlns:a16="http://schemas.microsoft.com/office/drawing/2014/main" id="{5620C5FF-338A-5968-6F20-385AE6A7F29D}"/>
                </a:ext>
              </a:extLst>
            </p:cNvPr>
            <p:cNvSpPr txBox="1"/>
            <p:nvPr/>
          </p:nvSpPr>
          <p:spPr>
            <a:xfrm>
              <a:off x="3078830" y="1607627"/>
              <a:ext cx="2663318" cy="907504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sp3d z="300000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1800" b="1" kern="1200" dirty="0">
                  <a:solidFill>
                    <a:schemeClr val="tx1"/>
                  </a:solidFill>
                  <a:cs typeface="Times New Roman" pitchFamily="18" charset="0"/>
                </a:rPr>
                <a:t>Учёт психологических особенностей</a:t>
              </a:r>
              <a:endParaRPr lang="ru-RU" sz="1800" b="1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8D09B9F3-BE17-C534-59DE-4E5B10B55EC7}"/>
              </a:ext>
            </a:extLst>
          </p:cNvPr>
          <p:cNvGrpSpPr/>
          <p:nvPr/>
        </p:nvGrpSpPr>
        <p:grpSpPr>
          <a:xfrm>
            <a:off x="2285525" y="4006696"/>
            <a:ext cx="2761506" cy="1005692"/>
            <a:chOff x="3107003" y="2731206"/>
            <a:chExt cx="2761506" cy="1005692"/>
          </a:xfrm>
          <a:solidFill>
            <a:schemeClr val="accent6">
              <a:lumMod val="20000"/>
              <a:lumOff val="80000"/>
            </a:schemeClr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16" name="Прямоугольник: скругленные углы 15">
              <a:extLst>
                <a:ext uri="{FF2B5EF4-FFF2-40B4-BE49-F238E27FC236}">
                  <a16:creationId xmlns:a16="http://schemas.microsoft.com/office/drawing/2014/main" id="{8B418119-AE71-0FE2-E411-8739D3D24B7E}"/>
                </a:ext>
              </a:extLst>
            </p:cNvPr>
            <p:cNvSpPr/>
            <p:nvPr/>
          </p:nvSpPr>
          <p:spPr>
            <a:xfrm>
              <a:off x="3107003" y="2731206"/>
              <a:ext cx="2761506" cy="1005692"/>
            </a:xfrm>
            <a:prstGeom prst="roundRect">
              <a:avLst/>
            </a:prstGeom>
            <a:grpFill/>
            <a:sp3d z="300000" contourW="19050" prstMaterial="metal">
              <a:bevelT w="88900" h="203200"/>
              <a:bevelB w="165100" h="254000"/>
            </a:sp3d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7" name="Прямоугольник: скругленные углы 4">
              <a:extLst>
                <a:ext uri="{FF2B5EF4-FFF2-40B4-BE49-F238E27FC236}">
                  <a16:creationId xmlns:a16="http://schemas.microsoft.com/office/drawing/2014/main" id="{02C9DDAA-C745-80D8-05A2-895E5E75553B}"/>
                </a:ext>
              </a:extLst>
            </p:cNvPr>
            <p:cNvSpPr txBox="1"/>
            <p:nvPr/>
          </p:nvSpPr>
          <p:spPr>
            <a:xfrm>
              <a:off x="3156097" y="2780300"/>
              <a:ext cx="2663318" cy="907504"/>
            </a:xfrm>
            <a:prstGeom prst="rect">
              <a:avLst/>
            </a:prstGeom>
            <a:grpFill/>
            <a:sp3d z="300000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1800" b="1" kern="1200" dirty="0">
                  <a:solidFill>
                    <a:schemeClr val="tx1"/>
                  </a:solidFill>
                  <a:cs typeface="Times New Roman" pitchFamily="18" charset="0"/>
                </a:rPr>
                <a:t>Построение доверительных отношений</a:t>
              </a:r>
              <a:endParaRPr lang="ru-RU" sz="1800" b="1" kern="1200" dirty="0">
                <a:solidFill>
                  <a:schemeClr val="tx1"/>
                </a:solidFill>
              </a:endParaRPr>
            </a:p>
          </p:txBody>
        </p:sp>
      </p:grp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283F118B-25CF-D7B3-03E8-5FD4C99C24E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2348" y="460885"/>
            <a:ext cx="3610275" cy="2402657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A74B83F8-A65E-A616-785D-B6459C4DC09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6200" y="3742843"/>
            <a:ext cx="3610275" cy="2696563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</p:spTree>
    <p:extLst>
      <p:ext uri="{BB962C8B-B14F-4D97-AF65-F5344CB8AC3E}">
        <p14:creationId xmlns:p14="http://schemas.microsoft.com/office/powerpoint/2010/main" val="22493218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5DA89A2-5B97-08C3-6287-42233B0B0B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5FD7B8-A218-A23A-FE71-BC0F5C2B06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37695" y="829350"/>
            <a:ext cx="5030305" cy="2890985"/>
          </a:xfrm>
        </p:spPr>
        <p:txBody>
          <a:bodyPr/>
          <a:lstStyle/>
          <a:p>
            <a:r>
              <a:rPr lang="ru-RU" b="1" dirty="0"/>
              <a:t>Спасибо за внимание!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46D01B3-F9CE-AA50-E45B-C3B889381A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285" y="5402083"/>
            <a:ext cx="1455916" cy="145591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4D23CE6-1961-649B-AE74-948E4FDAA38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151" y="955959"/>
            <a:ext cx="4896544" cy="3265956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8" name="Заголовок 4">
            <a:extLst>
              <a:ext uri="{FF2B5EF4-FFF2-40B4-BE49-F238E27FC236}">
                <a16:creationId xmlns:a16="http://schemas.microsoft.com/office/drawing/2014/main" id="{925B807F-A3D7-1538-400F-4ED0015601C1}"/>
              </a:ext>
            </a:extLst>
          </p:cNvPr>
          <p:cNvSpPr txBox="1">
            <a:spLocks/>
          </p:cNvSpPr>
          <p:nvPr/>
        </p:nvSpPr>
        <p:spPr>
          <a:xfrm>
            <a:off x="2637086" y="5115103"/>
            <a:ext cx="9273480" cy="201721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ru-RU" sz="2400" dirty="0">
                <a:latin typeface="+mn-lt"/>
                <a:cs typeface="Times New Roman" panose="02020603050405020304" pitchFamily="18" charset="0"/>
              </a:rPr>
              <a:t>«И воспитание, и образование нераздельны. Нельзя воспитывать, не передавая знания, всякое же знание действует воспитательно».</a:t>
            </a:r>
            <a:br>
              <a:rPr lang="ru-RU" sz="2400" dirty="0">
                <a:latin typeface="+mn-lt"/>
                <a:cs typeface="Times New Roman" panose="02020603050405020304" pitchFamily="18" charset="0"/>
              </a:rPr>
            </a:br>
            <a:br>
              <a:rPr lang="ru-RU" sz="2400" dirty="0">
                <a:latin typeface="+mn-lt"/>
                <a:cs typeface="Times New Roman" panose="02020603050405020304" pitchFamily="18" charset="0"/>
              </a:rPr>
            </a:br>
            <a:r>
              <a:rPr lang="ru-RU" sz="2400" dirty="0">
                <a:latin typeface="+mn-lt"/>
                <a:cs typeface="Times New Roman" panose="02020603050405020304" pitchFamily="18" charset="0"/>
              </a:rPr>
              <a:t>Л.Н. Толстой</a:t>
            </a:r>
            <a:br>
              <a:rPr lang="ru-RU" sz="2800" dirty="0">
                <a:latin typeface="+mn-lt"/>
              </a:rPr>
            </a:br>
            <a:endParaRPr lang="ru-RU" sz="2800" b="1" dirty="0">
              <a:ln w="10541" cmpd="sng">
                <a:solidFill>
                  <a:schemeClr val="tx2">
                    <a:lumMod val="75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+mn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06886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5DA89A2-5B97-08C3-6287-42233B0B0B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92369"/>
            <a:ext cx="12192000" cy="7378503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5FD7B8-A218-A23A-FE71-BC0F5C2B06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53624" y="-754522"/>
            <a:ext cx="5030305" cy="2890985"/>
          </a:xfrm>
        </p:spPr>
        <p:txBody>
          <a:bodyPr/>
          <a:lstStyle/>
          <a:p>
            <a:r>
              <a:rPr lang="ru-RU" b="1" dirty="0"/>
              <a:t>Контакты: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46D01B3-F9CE-AA50-E45B-C3B889381A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285" y="5402083"/>
            <a:ext cx="1455916" cy="145591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80A42A1-3AB3-47A9-021C-6BC31F6D26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285" y="5430218"/>
            <a:ext cx="1455916" cy="1455916"/>
          </a:xfrm>
          <a:prstGeom prst="rect">
            <a:avLst/>
          </a:prstGeom>
        </p:spPr>
      </p:pic>
      <p:sp>
        <p:nvSpPr>
          <p:cNvPr id="8" name="Заголовок 4">
            <a:extLst>
              <a:ext uri="{FF2B5EF4-FFF2-40B4-BE49-F238E27FC236}">
                <a16:creationId xmlns:a16="http://schemas.microsoft.com/office/drawing/2014/main" id="{925B807F-A3D7-1538-400F-4ED0015601C1}"/>
              </a:ext>
            </a:extLst>
          </p:cNvPr>
          <p:cNvSpPr txBox="1">
            <a:spLocks/>
          </p:cNvSpPr>
          <p:nvPr/>
        </p:nvSpPr>
        <p:spPr>
          <a:xfrm>
            <a:off x="-412197" y="2254111"/>
            <a:ext cx="9273480" cy="201721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400" dirty="0">
              <a:latin typeface="+mn-lt"/>
              <a:cs typeface="Times New Roman" panose="02020603050405020304" pitchFamily="18" charset="0"/>
            </a:endParaRPr>
          </a:p>
          <a:p>
            <a:endParaRPr lang="ru-RU" sz="2400" dirty="0">
              <a:latin typeface="+mn-lt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+mn-lt"/>
                <a:cs typeface="Times New Roman" panose="02020603050405020304" pitchFamily="18" charset="0"/>
              </a:rPr>
              <a:t>Ольга Сергеева</a:t>
            </a:r>
          </a:p>
          <a:p>
            <a:r>
              <a:rPr lang="en-US" sz="2400" dirty="0">
                <a:latin typeface="+mn-lt"/>
                <a:cs typeface="Times New Roman" panose="02020603050405020304" pitchFamily="18" charset="0"/>
              </a:rPr>
              <a:t>E-mail</a:t>
            </a:r>
            <a:r>
              <a:rPr lang="ru-RU" sz="2400" dirty="0">
                <a:latin typeface="+mn-lt"/>
                <a:cs typeface="Times New Roman" panose="02020603050405020304" pitchFamily="18" charset="0"/>
              </a:rPr>
              <a:t>: </a:t>
            </a:r>
            <a:r>
              <a:rPr lang="en-US" sz="2400" dirty="0">
                <a:solidFill>
                  <a:schemeClr val="accent6">
                    <a:lumMod val="50000"/>
                  </a:schemeClr>
                </a:solidFill>
                <a:latin typeface="+mn-lt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urokimuziky@yandex.ru</a:t>
            </a:r>
            <a:r>
              <a:rPr lang="en-US" sz="2400" dirty="0">
                <a:solidFill>
                  <a:schemeClr val="accent6">
                    <a:lumMod val="50000"/>
                  </a:schemeClr>
                </a:solidFill>
                <a:latin typeface="+mn-lt"/>
                <a:cs typeface="Times New Roman" panose="02020603050405020304" pitchFamily="18" charset="0"/>
              </a:rPr>
              <a:t> </a:t>
            </a:r>
          </a:p>
          <a:p>
            <a:br>
              <a:rPr lang="ru-RU" sz="2800" dirty="0">
                <a:latin typeface="+mn-lt"/>
              </a:rPr>
            </a:br>
            <a:endParaRPr lang="ru-RU" sz="2800" b="1" dirty="0">
              <a:ln w="10541" cmpd="sng">
                <a:solidFill>
                  <a:schemeClr val="tx2">
                    <a:lumMod val="75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3" name="Заголовок 4">
            <a:extLst>
              <a:ext uri="{FF2B5EF4-FFF2-40B4-BE49-F238E27FC236}">
                <a16:creationId xmlns:a16="http://schemas.microsoft.com/office/drawing/2014/main" id="{0F887CCE-C8A4-BC02-5CFE-16E64E5CE65B}"/>
              </a:ext>
            </a:extLst>
          </p:cNvPr>
          <p:cNvSpPr txBox="1">
            <a:spLocks/>
          </p:cNvSpPr>
          <p:nvPr/>
        </p:nvSpPr>
        <p:spPr>
          <a:xfrm>
            <a:off x="870243" y="6260123"/>
            <a:ext cx="6252914" cy="83702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+mn-lt"/>
                <a:cs typeface="Times New Roman" panose="02020603050405020304" pitchFamily="18" charset="0"/>
              </a:rPr>
              <a:t>МБОУ «Гимназия №12» г. Белгорода</a:t>
            </a:r>
          </a:p>
          <a:p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+mn-lt"/>
                <a:cs typeface="Times New Roman" panose="02020603050405020304" pitchFamily="18" charset="0"/>
              </a:rPr>
              <a:t>им. Ф.С.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+mn-lt"/>
                <a:cs typeface="Times New Roman" panose="02020603050405020304" pitchFamily="18" charset="0"/>
              </a:rPr>
              <a:t>Хихлушки</a:t>
            </a:r>
            <a:r>
              <a:rPr lang="en-US" sz="2400" dirty="0">
                <a:solidFill>
                  <a:schemeClr val="accent6">
                    <a:lumMod val="50000"/>
                  </a:schemeClr>
                </a:solidFill>
                <a:latin typeface="+mn-lt"/>
                <a:cs typeface="Times New Roman" panose="02020603050405020304" pitchFamily="18" charset="0"/>
              </a:rPr>
              <a:t> </a:t>
            </a:r>
          </a:p>
          <a:p>
            <a:br>
              <a:rPr lang="ru-RU" sz="2800" dirty="0">
                <a:latin typeface="+mn-lt"/>
              </a:rPr>
            </a:br>
            <a:endParaRPr lang="ru-RU" sz="2800" b="1" dirty="0">
              <a:ln w="10541" cmpd="sng">
                <a:solidFill>
                  <a:schemeClr val="tx2">
                    <a:lumMod val="75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+mn-lt"/>
              <a:cs typeface="Times New Roman" panose="02020603050405020304" pitchFamily="18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F3F12AB-8CA1-851E-C75C-5ADD4E7F8A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2990" y="1292538"/>
            <a:ext cx="3371395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41820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314</TotalTime>
  <Words>319</Words>
  <Application>Microsoft Office PowerPoint</Application>
  <PresentationFormat>Широкоэкранный</PresentationFormat>
  <Paragraphs>55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Times New Roman</vt:lpstr>
      <vt:lpstr>Wingdings</vt:lpstr>
      <vt:lpstr>Тема Office</vt:lpstr>
      <vt:lpstr>Презентация PowerPoint</vt:lpstr>
      <vt:lpstr>Развивающая воспитательная среда</vt:lpstr>
      <vt:lpstr>Триединство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</vt:lpstr>
      <vt:lpstr>Контакты: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8</cp:revision>
  <dcterms:created xsi:type="dcterms:W3CDTF">2023-08-21T14:17:50Z</dcterms:created>
  <dcterms:modified xsi:type="dcterms:W3CDTF">2023-08-22T12:12:30Z</dcterms:modified>
</cp:coreProperties>
</file>